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17"/>
  </p:notesMasterIdLst>
  <p:sldIdLst>
    <p:sldId id="308" r:id="rId2"/>
    <p:sldId id="277" r:id="rId3"/>
    <p:sldId id="260" r:id="rId4"/>
    <p:sldId id="291" r:id="rId5"/>
    <p:sldId id="274" r:id="rId6"/>
    <p:sldId id="268" r:id="rId7"/>
    <p:sldId id="262" r:id="rId8"/>
    <p:sldId id="286" r:id="rId9"/>
    <p:sldId id="272" r:id="rId10"/>
    <p:sldId id="293" r:id="rId11"/>
    <p:sldId id="334" r:id="rId12"/>
    <p:sldId id="283" r:id="rId13"/>
    <p:sldId id="336" r:id="rId14"/>
    <p:sldId id="304" r:id="rId15"/>
    <p:sldId id="335" r:id="rId16"/>
  </p:sldIdLst>
  <p:sldSz cx="9144000" cy="5143500" type="screen16x9"/>
  <p:notesSz cx="6858000" cy="9144000"/>
  <p:embeddedFontLst>
    <p:embeddedFont>
      <p:font typeface="Architects Daughter" panose="020B0604020202020204" charset="0"/>
      <p:regular r:id="rId18"/>
    </p:embeddedFont>
    <p:embeddedFont>
      <p:font typeface="Catamaran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8DF121-0409-4D20-9EA1-F1E61D9CA5C6}">
  <a:tblStyle styleId="{6C8DF121-0409-4D20-9EA1-F1E61D9CA5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9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FF73F-1173-4FE1-82FA-20C2FB302E7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546288-C243-4117-9C38-55BDADB3C28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Сумма двух слагаемых 70.Первое слагаемое 30.  Найди второе слагаемое.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9FF64-B0B6-4964-96AF-C6EB53558B77}" type="parTrans" cxnId="{BEAC829B-BEAA-4949-B21F-14373A5061C4}">
      <dgm:prSet/>
      <dgm:spPr/>
      <dgm:t>
        <a:bodyPr/>
        <a:lstStyle/>
        <a:p>
          <a:endParaRPr lang="ru-RU"/>
        </a:p>
      </dgm:t>
    </dgm:pt>
    <dgm:pt modelId="{21998ED5-7226-4891-B5AA-341818B826DC}" type="sibTrans" cxnId="{BEAC829B-BEAA-4949-B21F-14373A5061C4}">
      <dgm:prSet/>
      <dgm:spPr/>
      <dgm:t>
        <a:bodyPr/>
        <a:lstStyle/>
        <a:p>
          <a:endParaRPr lang="ru-RU"/>
        </a:p>
      </dgm:t>
    </dgm:pt>
    <dgm:pt modelId="{81D2A5FF-60D2-48E6-911A-D62E73AA01D3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Число 50 увеличили на 37. Каков правильный ответ?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C2D57-AEBA-44F7-8E7A-3977C50E9F64}" type="parTrans" cxnId="{4ADCFC85-9400-4308-A86D-817D96B44E4C}">
      <dgm:prSet/>
      <dgm:spPr/>
      <dgm:t>
        <a:bodyPr/>
        <a:lstStyle/>
        <a:p>
          <a:endParaRPr lang="ru-RU"/>
        </a:p>
      </dgm:t>
    </dgm:pt>
    <dgm:pt modelId="{97A2F722-7C9B-46E9-9B47-9AAD97589A08}" type="sibTrans" cxnId="{4ADCFC85-9400-4308-A86D-817D96B44E4C}">
      <dgm:prSet/>
      <dgm:spPr/>
      <dgm:t>
        <a:bodyPr/>
        <a:lstStyle/>
        <a:p>
          <a:endParaRPr lang="ru-RU"/>
        </a:p>
      </dgm:t>
    </dgm:pt>
    <dgm:pt modelId="{F8927A7E-60FC-493D-96F3-20EC5262DDA8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Уменьшаемое 40, разность 8.Найди вычитаемое.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56542-1AA2-48CC-A289-42A762DFEC10}" type="parTrans" cxnId="{7B356862-0B0E-4763-B3AB-726A21014A20}">
      <dgm:prSet/>
      <dgm:spPr/>
      <dgm:t>
        <a:bodyPr/>
        <a:lstStyle/>
        <a:p>
          <a:endParaRPr lang="ru-RU"/>
        </a:p>
      </dgm:t>
    </dgm:pt>
    <dgm:pt modelId="{A57EDF31-147A-410C-A4C0-25D986504221}" type="sibTrans" cxnId="{7B356862-0B0E-4763-B3AB-726A21014A20}">
      <dgm:prSet/>
      <dgm:spPr/>
      <dgm:t>
        <a:bodyPr/>
        <a:lstStyle/>
        <a:p>
          <a:endParaRPr lang="ru-RU"/>
        </a:p>
      </dgm:t>
    </dgm:pt>
    <dgm:pt modelId="{A9DF82F9-9FEE-43A5-8D93-7B78ADC2B4F6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Сравни выражения и поставь вместо точек знак  &gt;, &lt; или =.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E642B-EA38-4199-940E-C728ED25AAF5}" type="parTrans" cxnId="{CBEE17C4-C6AC-41AA-B1E8-EC69900BB85C}">
      <dgm:prSet/>
      <dgm:spPr/>
      <dgm:t>
        <a:bodyPr/>
        <a:lstStyle/>
        <a:p>
          <a:endParaRPr lang="ru-RU"/>
        </a:p>
      </dgm:t>
    </dgm:pt>
    <dgm:pt modelId="{2674E04A-3097-4F27-A0FA-746E1C97F525}" type="sibTrans" cxnId="{CBEE17C4-C6AC-41AA-B1E8-EC69900BB85C}">
      <dgm:prSet/>
      <dgm:spPr/>
      <dgm:t>
        <a:bodyPr/>
        <a:lstStyle/>
        <a:p>
          <a:endParaRPr lang="ru-RU"/>
        </a:p>
      </dgm:t>
    </dgm:pt>
    <dgm:pt modelId="{B376C56B-B25F-4979-9308-DC49F93774DE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Уменьшаемое 54, вычитаемое 40. Найди разность.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6FCE7-6FD0-4BF4-A4EB-7296AC9D9B9E}" type="parTrans" cxnId="{6385C574-56E7-4F0E-854A-F09CA659A56D}">
      <dgm:prSet/>
      <dgm:spPr/>
      <dgm:t>
        <a:bodyPr/>
        <a:lstStyle/>
        <a:p>
          <a:endParaRPr lang="ru-RU"/>
        </a:p>
      </dgm:t>
    </dgm:pt>
    <dgm:pt modelId="{E55957A7-FD3C-461F-9426-CDCA941A76E7}" type="sibTrans" cxnId="{6385C574-56E7-4F0E-854A-F09CA659A56D}">
      <dgm:prSet/>
      <dgm:spPr/>
      <dgm:t>
        <a:bodyPr/>
        <a:lstStyle/>
        <a:p>
          <a:endParaRPr lang="ru-RU"/>
        </a:p>
      </dgm:t>
    </dgm:pt>
    <dgm:pt modelId="{D19C0A1F-8865-4466-8B35-E7B5FEE52624}" type="pres">
      <dgm:prSet presAssocID="{D2FFF73F-1173-4FE1-82FA-20C2FB302E7A}" presName="linear" presStyleCnt="0">
        <dgm:presLayoutVars>
          <dgm:animLvl val="lvl"/>
          <dgm:resizeHandles val="exact"/>
        </dgm:presLayoutVars>
      </dgm:prSet>
      <dgm:spPr/>
    </dgm:pt>
    <dgm:pt modelId="{F1F5FFF1-9A3E-4FE4-A5EE-91807E25783A}" type="pres">
      <dgm:prSet presAssocID="{71546288-C243-4117-9C38-55BDADB3C28B}" presName="parentText" presStyleLbl="node1" presStyleIdx="0" presStyleCnt="5" custLinFactY="100000" custLinFactNeighborX="711" custLinFactNeighborY="1099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C752D-776A-4287-B530-7DA537946A33}" type="pres">
      <dgm:prSet presAssocID="{21998ED5-7226-4891-B5AA-341818B826DC}" presName="spacer" presStyleCnt="0"/>
      <dgm:spPr/>
    </dgm:pt>
    <dgm:pt modelId="{96DC5A78-CA33-47E1-8912-D977B43B79A9}" type="pres">
      <dgm:prSet presAssocID="{81D2A5FF-60D2-48E6-911A-D62E73AA01D3}" presName="parentText" presStyleLbl="node1" presStyleIdx="1" presStyleCnt="5" custLinFactY="74737" custLinFactNeighborX="6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B5E5-7491-4FC3-93A4-38EA757AA89A}" type="pres">
      <dgm:prSet presAssocID="{97A2F722-7C9B-46E9-9B47-9AAD97589A08}" presName="spacer" presStyleCnt="0"/>
      <dgm:spPr/>
    </dgm:pt>
    <dgm:pt modelId="{43B8D565-1F22-4650-BFA7-6039F7F2FB00}" type="pres">
      <dgm:prSet presAssocID="{B376C56B-B25F-4979-9308-DC49F93774DE}" presName="parentText" presStyleLbl="node1" presStyleIdx="2" presStyleCnt="5" custLinFactY="38939" custLinFactNeighborX="6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BACA9-B92B-4B42-99AC-CAF21A43FAD6}" type="pres">
      <dgm:prSet presAssocID="{E55957A7-FD3C-461F-9426-CDCA941A76E7}" presName="spacer" presStyleCnt="0"/>
      <dgm:spPr/>
    </dgm:pt>
    <dgm:pt modelId="{11E29C28-1260-4586-AD26-56BCFAA8C129}" type="pres">
      <dgm:prSet presAssocID="{F8927A7E-60FC-493D-96F3-20EC5262DDA8}" presName="parentText" presStyleLbl="node1" presStyleIdx="3" presStyleCnt="5" custLinFactY="16042" custLinFactNeighborX="71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700C1-E281-4992-9CAB-425560C19287}" type="pres">
      <dgm:prSet presAssocID="{A57EDF31-147A-410C-A4C0-25D986504221}" presName="spacer" presStyleCnt="0"/>
      <dgm:spPr/>
    </dgm:pt>
    <dgm:pt modelId="{F1370680-C367-4266-8C20-C1232764232E}" type="pres">
      <dgm:prSet presAssocID="{A9DF82F9-9FEE-43A5-8D93-7B78ADC2B4F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85C574-56E7-4F0E-854A-F09CA659A56D}" srcId="{D2FFF73F-1173-4FE1-82FA-20C2FB302E7A}" destId="{B376C56B-B25F-4979-9308-DC49F93774DE}" srcOrd="2" destOrd="0" parTransId="{2A76FCE7-6FD0-4BF4-A4EB-7296AC9D9B9E}" sibTransId="{E55957A7-FD3C-461F-9426-CDCA941A76E7}"/>
    <dgm:cxn modelId="{BEAC829B-BEAA-4949-B21F-14373A5061C4}" srcId="{D2FFF73F-1173-4FE1-82FA-20C2FB302E7A}" destId="{71546288-C243-4117-9C38-55BDADB3C28B}" srcOrd="0" destOrd="0" parTransId="{46C9FF64-B0B6-4964-96AF-C6EB53558B77}" sibTransId="{21998ED5-7226-4891-B5AA-341818B826DC}"/>
    <dgm:cxn modelId="{C21DE159-F101-486B-823B-0577D2C2A0AD}" type="presOf" srcId="{A9DF82F9-9FEE-43A5-8D93-7B78ADC2B4F6}" destId="{F1370680-C367-4266-8C20-C1232764232E}" srcOrd="0" destOrd="0" presId="urn:microsoft.com/office/officeart/2005/8/layout/vList2"/>
    <dgm:cxn modelId="{ADCAFAAE-0C1B-4F3C-874A-15A87B263B61}" type="presOf" srcId="{F8927A7E-60FC-493D-96F3-20EC5262DDA8}" destId="{11E29C28-1260-4586-AD26-56BCFAA8C129}" srcOrd="0" destOrd="0" presId="urn:microsoft.com/office/officeart/2005/8/layout/vList2"/>
    <dgm:cxn modelId="{53AF2F95-F828-4197-91D7-1394B7590841}" type="presOf" srcId="{81D2A5FF-60D2-48E6-911A-D62E73AA01D3}" destId="{96DC5A78-CA33-47E1-8912-D977B43B79A9}" srcOrd="0" destOrd="0" presId="urn:microsoft.com/office/officeart/2005/8/layout/vList2"/>
    <dgm:cxn modelId="{FC1CA3DC-28D5-4382-AB92-0DDC5CFB5B51}" type="presOf" srcId="{B376C56B-B25F-4979-9308-DC49F93774DE}" destId="{43B8D565-1F22-4650-BFA7-6039F7F2FB00}" srcOrd="0" destOrd="0" presId="urn:microsoft.com/office/officeart/2005/8/layout/vList2"/>
    <dgm:cxn modelId="{4ADCFC85-9400-4308-A86D-817D96B44E4C}" srcId="{D2FFF73F-1173-4FE1-82FA-20C2FB302E7A}" destId="{81D2A5FF-60D2-48E6-911A-D62E73AA01D3}" srcOrd="1" destOrd="0" parTransId="{F2DC2D57-AEBA-44F7-8E7A-3977C50E9F64}" sibTransId="{97A2F722-7C9B-46E9-9B47-9AAD97589A08}"/>
    <dgm:cxn modelId="{1ADD4A5F-0660-4B63-892D-D1E6017F868E}" type="presOf" srcId="{D2FFF73F-1173-4FE1-82FA-20C2FB302E7A}" destId="{D19C0A1F-8865-4466-8B35-E7B5FEE52624}" srcOrd="0" destOrd="0" presId="urn:microsoft.com/office/officeart/2005/8/layout/vList2"/>
    <dgm:cxn modelId="{736A5AB2-9B06-4517-A268-D1DAD672346A}" type="presOf" srcId="{71546288-C243-4117-9C38-55BDADB3C28B}" destId="{F1F5FFF1-9A3E-4FE4-A5EE-91807E25783A}" srcOrd="0" destOrd="0" presId="urn:microsoft.com/office/officeart/2005/8/layout/vList2"/>
    <dgm:cxn modelId="{7B356862-0B0E-4763-B3AB-726A21014A20}" srcId="{D2FFF73F-1173-4FE1-82FA-20C2FB302E7A}" destId="{F8927A7E-60FC-493D-96F3-20EC5262DDA8}" srcOrd="3" destOrd="0" parTransId="{2BE56542-1AA2-48CC-A289-42A762DFEC10}" sibTransId="{A57EDF31-147A-410C-A4C0-25D986504221}"/>
    <dgm:cxn modelId="{CBEE17C4-C6AC-41AA-B1E8-EC69900BB85C}" srcId="{D2FFF73F-1173-4FE1-82FA-20C2FB302E7A}" destId="{A9DF82F9-9FEE-43A5-8D93-7B78ADC2B4F6}" srcOrd="4" destOrd="0" parTransId="{10BE642B-EA38-4199-940E-C728ED25AAF5}" sibTransId="{2674E04A-3097-4F27-A0FA-746E1C97F525}"/>
    <dgm:cxn modelId="{9C74F29C-40EF-4B27-AA24-725BCA809AF1}" type="presParOf" srcId="{D19C0A1F-8865-4466-8B35-E7B5FEE52624}" destId="{F1F5FFF1-9A3E-4FE4-A5EE-91807E25783A}" srcOrd="0" destOrd="0" presId="urn:microsoft.com/office/officeart/2005/8/layout/vList2"/>
    <dgm:cxn modelId="{5499D7EF-1460-4435-B2A6-AE3427E589CF}" type="presParOf" srcId="{D19C0A1F-8865-4466-8B35-E7B5FEE52624}" destId="{F02C752D-776A-4287-B530-7DA537946A33}" srcOrd="1" destOrd="0" presId="urn:microsoft.com/office/officeart/2005/8/layout/vList2"/>
    <dgm:cxn modelId="{78D9A243-5A29-48BE-A171-A9F7F75C0125}" type="presParOf" srcId="{D19C0A1F-8865-4466-8B35-E7B5FEE52624}" destId="{96DC5A78-CA33-47E1-8912-D977B43B79A9}" srcOrd="2" destOrd="0" presId="urn:microsoft.com/office/officeart/2005/8/layout/vList2"/>
    <dgm:cxn modelId="{7FBC6B03-5865-4732-B127-A0AD53A092E4}" type="presParOf" srcId="{D19C0A1F-8865-4466-8B35-E7B5FEE52624}" destId="{DB6FB5E5-7491-4FC3-93A4-38EA757AA89A}" srcOrd="3" destOrd="0" presId="urn:microsoft.com/office/officeart/2005/8/layout/vList2"/>
    <dgm:cxn modelId="{3A3E3241-AF13-45E8-A29D-DFFBDA6BD5E6}" type="presParOf" srcId="{D19C0A1F-8865-4466-8B35-E7B5FEE52624}" destId="{43B8D565-1F22-4650-BFA7-6039F7F2FB00}" srcOrd="4" destOrd="0" presId="urn:microsoft.com/office/officeart/2005/8/layout/vList2"/>
    <dgm:cxn modelId="{809C5D61-4810-41A2-B0AB-056C61716D0C}" type="presParOf" srcId="{D19C0A1F-8865-4466-8B35-E7B5FEE52624}" destId="{226BACA9-B92B-4B42-99AC-CAF21A43FAD6}" srcOrd="5" destOrd="0" presId="urn:microsoft.com/office/officeart/2005/8/layout/vList2"/>
    <dgm:cxn modelId="{3B33ED8C-0BFE-4D0A-BBC1-F53D96AA467E}" type="presParOf" srcId="{D19C0A1F-8865-4466-8B35-E7B5FEE52624}" destId="{11E29C28-1260-4586-AD26-56BCFAA8C129}" srcOrd="6" destOrd="0" presId="urn:microsoft.com/office/officeart/2005/8/layout/vList2"/>
    <dgm:cxn modelId="{AFDC7832-A7FB-4D68-8816-C280D67320F9}" type="presParOf" srcId="{D19C0A1F-8865-4466-8B35-E7B5FEE52624}" destId="{83C700C1-E281-4992-9CAB-425560C19287}" srcOrd="7" destOrd="0" presId="urn:microsoft.com/office/officeart/2005/8/layout/vList2"/>
    <dgm:cxn modelId="{6C316D2B-E712-43CC-A031-DA5D05A57CA0}" type="presParOf" srcId="{D19C0A1F-8865-4466-8B35-E7B5FEE52624}" destId="{F1370680-C367-4266-8C20-C123276423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FFF73F-1173-4FE1-82FA-20C2FB302E7A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1546288-C243-4117-9C38-55BDADB3C28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Сравни значения величин и поставь вместо точек знак  &gt;, &lt; или =.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C9FF64-B0B6-4964-96AF-C6EB53558B77}" type="parTrans" cxnId="{BEAC829B-BEAA-4949-B21F-14373A5061C4}">
      <dgm:prSet/>
      <dgm:spPr/>
      <dgm:t>
        <a:bodyPr/>
        <a:lstStyle/>
        <a:p>
          <a:endParaRPr lang="ru-RU"/>
        </a:p>
      </dgm:t>
    </dgm:pt>
    <dgm:pt modelId="{21998ED5-7226-4891-B5AA-341818B826DC}" type="sibTrans" cxnId="{BEAC829B-BEAA-4949-B21F-14373A5061C4}">
      <dgm:prSet/>
      <dgm:spPr/>
      <dgm:t>
        <a:bodyPr/>
        <a:lstStyle/>
        <a:p>
          <a:endParaRPr lang="ru-RU"/>
        </a:p>
      </dgm:t>
    </dgm:pt>
    <dgm:pt modelId="{81D2A5FF-60D2-48E6-911A-D62E73AA01D3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Какое число надо прибавить к 57, чтобы 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получить сумму чисел 30 и 30?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C2D57-AEBA-44F7-8E7A-3977C50E9F64}" type="parTrans" cxnId="{4ADCFC85-9400-4308-A86D-817D96B44E4C}">
      <dgm:prSet/>
      <dgm:spPr/>
      <dgm:t>
        <a:bodyPr/>
        <a:lstStyle/>
        <a:p>
          <a:endParaRPr lang="ru-RU"/>
        </a:p>
      </dgm:t>
    </dgm:pt>
    <dgm:pt modelId="{97A2F722-7C9B-46E9-9B47-9AAD97589A08}" type="sibTrans" cxnId="{4ADCFC85-9400-4308-A86D-817D96B44E4C}">
      <dgm:prSet/>
      <dgm:spPr/>
      <dgm:t>
        <a:bodyPr/>
        <a:lstStyle/>
        <a:p>
          <a:endParaRPr lang="ru-RU"/>
        </a:p>
      </dgm:t>
    </dgm:pt>
    <dgm:pt modelId="{F8927A7E-60FC-493D-96F3-20EC5262DDA8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Найди значение выражения.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45+(13 - 8)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56542-1AA2-48CC-A289-42A762DFEC10}" type="parTrans" cxnId="{7B356862-0B0E-4763-B3AB-726A21014A20}">
      <dgm:prSet/>
      <dgm:spPr/>
      <dgm:t>
        <a:bodyPr/>
        <a:lstStyle/>
        <a:p>
          <a:endParaRPr lang="ru-RU"/>
        </a:p>
      </dgm:t>
    </dgm:pt>
    <dgm:pt modelId="{A57EDF31-147A-410C-A4C0-25D986504221}" type="sibTrans" cxnId="{7B356862-0B0E-4763-B3AB-726A21014A20}">
      <dgm:prSet/>
      <dgm:spPr/>
      <dgm:t>
        <a:bodyPr/>
        <a:lstStyle/>
        <a:p>
          <a:endParaRPr lang="ru-RU"/>
        </a:p>
      </dgm:t>
    </dgm:pt>
    <dgm:pt modelId="{A9DF82F9-9FEE-43A5-8D93-7B78ADC2B4F6}">
      <dgm:prSet custT="1"/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10*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Реши задачу.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 рабочий изготовил за смену 23 детали, что на 4 детали больше, чем изготовил второй рабочий. Сколько деталей изготовили оба рабочих за смену?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E642B-EA38-4199-940E-C728ED25AAF5}" type="parTrans" cxnId="{CBEE17C4-C6AC-41AA-B1E8-EC69900BB85C}">
      <dgm:prSet/>
      <dgm:spPr/>
      <dgm:t>
        <a:bodyPr/>
        <a:lstStyle/>
        <a:p>
          <a:endParaRPr lang="ru-RU"/>
        </a:p>
      </dgm:t>
    </dgm:pt>
    <dgm:pt modelId="{2674E04A-3097-4F27-A0FA-746E1C97F525}" type="sibTrans" cxnId="{CBEE17C4-C6AC-41AA-B1E8-EC69900BB85C}">
      <dgm:prSet/>
      <dgm:spPr/>
      <dgm:t>
        <a:bodyPr/>
        <a:lstStyle/>
        <a:p>
          <a:endParaRPr lang="ru-RU"/>
        </a:p>
      </dgm:t>
    </dgm:pt>
    <dgm:pt modelId="{B376C56B-B25F-4979-9308-DC49F93774DE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Какое число надо прибавить к 43, чтобы получить разность чисел 90 и 40?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6FCE7-6FD0-4BF4-A4EB-7296AC9D9B9E}" type="parTrans" cxnId="{6385C574-56E7-4F0E-854A-F09CA659A56D}">
      <dgm:prSet/>
      <dgm:spPr/>
      <dgm:t>
        <a:bodyPr/>
        <a:lstStyle/>
        <a:p>
          <a:endParaRPr lang="ru-RU"/>
        </a:p>
      </dgm:t>
    </dgm:pt>
    <dgm:pt modelId="{E55957A7-FD3C-461F-9426-CDCA941A76E7}" type="sibTrans" cxnId="{6385C574-56E7-4F0E-854A-F09CA659A56D}">
      <dgm:prSet/>
      <dgm:spPr/>
      <dgm:t>
        <a:bodyPr/>
        <a:lstStyle/>
        <a:p>
          <a:endParaRPr lang="ru-RU"/>
        </a:p>
      </dgm:t>
    </dgm:pt>
    <dgm:pt modelId="{D19C0A1F-8865-4466-8B35-E7B5FEE52624}" type="pres">
      <dgm:prSet presAssocID="{D2FFF73F-1173-4FE1-82FA-20C2FB302E7A}" presName="linear" presStyleCnt="0">
        <dgm:presLayoutVars>
          <dgm:animLvl val="lvl"/>
          <dgm:resizeHandles val="exact"/>
        </dgm:presLayoutVars>
      </dgm:prSet>
      <dgm:spPr/>
    </dgm:pt>
    <dgm:pt modelId="{F1F5FFF1-9A3E-4FE4-A5EE-91807E25783A}" type="pres">
      <dgm:prSet presAssocID="{71546288-C243-4117-9C38-55BDADB3C28B}" presName="parentText" presStyleLbl="node1" presStyleIdx="0" presStyleCnt="5" custLinFactY="31197" custLinFactNeighborX="3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C752D-776A-4287-B530-7DA537946A33}" type="pres">
      <dgm:prSet presAssocID="{21998ED5-7226-4891-B5AA-341818B826DC}" presName="spacer" presStyleCnt="0"/>
      <dgm:spPr/>
    </dgm:pt>
    <dgm:pt modelId="{96DC5A78-CA33-47E1-8912-D977B43B79A9}" type="pres">
      <dgm:prSet presAssocID="{81D2A5FF-60D2-48E6-911A-D62E73AA01D3}" presName="parentText" presStyleLbl="node1" presStyleIdx="1" presStyleCnt="5" custLinFactY="20037" custLinFactNeighborX="-9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FB5E5-7491-4FC3-93A4-38EA757AA89A}" type="pres">
      <dgm:prSet presAssocID="{97A2F722-7C9B-46E9-9B47-9AAD97589A08}" presName="spacer" presStyleCnt="0"/>
      <dgm:spPr/>
    </dgm:pt>
    <dgm:pt modelId="{43B8D565-1F22-4650-BFA7-6039F7F2FB00}" type="pres">
      <dgm:prSet presAssocID="{B376C56B-B25F-4979-9308-DC49F93774DE}" presName="parentText" presStyleLbl="node1" presStyleIdx="2" presStyleCnt="5" custLinFactY="54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BACA9-B92B-4B42-99AC-CAF21A43FAD6}" type="pres">
      <dgm:prSet presAssocID="{E55957A7-FD3C-461F-9426-CDCA941A76E7}" presName="spacer" presStyleCnt="0"/>
      <dgm:spPr/>
    </dgm:pt>
    <dgm:pt modelId="{11E29C28-1260-4586-AD26-56BCFAA8C129}" type="pres">
      <dgm:prSet presAssocID="{F8927A7E-60FC-493D-96F3-20EC5262DDA8}" presName="parentText" presStyleLbl="node1" presStyleIdx="3" presStyleCnt="5" custLinFactY="-21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700C1-E281-4992-9CAB-425560C19287}" type="pres">
      <dgm:prSet presAssocID="{A57EDF31-147A-410C-A4C0-25D986504221}" presName="spacer" presStyleCnt="0"/>
      <dgm:spPr/>
    </dgm:pt>
    <dgm:pt modelId="{F1370680-C367-4266-8C20-C1232764232E}" type="pres">
      <dgm:prSet presAssocID="{A9DF82F9-9FEE-43A5-8D93-7B78ADC2B4F6}" presName="parentText" presStyleLbl="node1" presStyleIdx="4" presStyleCnt="5" custLinFactY="-1354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D585C-9E5E-4643-BE3C-372811A25BCA}" type="presOf" srcId="{B376C56B-B25F-4979-9308-DC49F93774DE}" destId="{43B8D565-1F22-4650-BFA7-6039F7F2FB00}" srcOrd="0" destOrd="0" presId="urn:microsoft.com/office/officeart/2005/8/layout/vList2"/>
    <dgm:cxn modelId="{4ADCFC85-9400-4308-A86D-817D96B44E4C}" srcId="{D2FFF73F-1173-4FE1-82FA-20C2FB302E7A}" destId="{81D2A5FF-60D2-48E6-911A-D62E73AA01D3}" srcOrd="1" destOrd="0" parTransId="{F2DC2D57-AEBA-44F7-8E7A-3977C50E9F64}" sibTransId="{97A2F722-7C9B-46E9-9B47-9AAD97589A08}"/>
    <dgm:cxn modelId="{BFEC686F-A873-4A50-93D2-5A037738EF29}" type="presOf" srcId="{F8927A7E-60FC-493D-96F3-20EC5262DDA8}" destId="{11E29C28-1260-4586-AD26-56BCFAA8C129}" srcOrd="0" destOrd="0" presId="urn:microsoft.com/office/officeart/2005/8/layout/vList2"/>
    <dgm:cxn modelId="{BEAC829B-BEAA-4949-B21F-14373A5061C4}" srcId="{D2FFF73F-1173-4FE1-82FA-20C2FB302E7A}" destId="{71546288-C243-4117-9C38-55BDADB3C28B}" srcOrd="0" destOrd="0" parTransId="{46C9FF64-B0B6-4964-96AF-C6EB53558B77}" sibTransId="{21998ED5-7226-4891-B5AA-341818B826DC}"/>
    <dgm:cxn modelId="{E192AF4F-75B1-4458-8029-B13B511E0D63}" type="presOf" srcId="{A9DF82F9-9FEE-43A5-8D93-7B78ADC2B4F6}" destId="{F1370680-C367-4266-8C20-C1232764232E}" srcOrd="0" destOrd="0" presId="urn:microsoft.com/office/officeart/2005/8/layout/vList2"/>
    <dgm:cxn modelId="{7B356862-0B0E-4763-B3AB-726A21014A20}" srcId="{D2FFF73F-1173-4FE1-82FA-20C2FB302E7A}" destId="{F8927A7E-60FC-493D-96F3-20EC5262DDA8}" srcOrd="3" destOrd="0" parTransId="{2BE56542-1AA2-48CC-A289-42A762DFEC10}" sibTransId="{A57EDF31-147A-410C-A4C0-25D986504221}"/>
    <dgm:cxn modelId="{6385C574-56E7-4F0E-854A-F09CA659A56D}" srcId="{D2FFF73F-1173-4FE1-82FA-20C2FB302E7A}" destId="{B376C56B-B25F-4979-9308-DC49F93774DE}" srcOrd="2" destOrd="0" parTransId="{2A76FCE7-6FD0-4BF4-A4EB-7296AC9D9B9E}" sibTransId="{E55957A7-FD3C-461F-9426-CDCA941A76E7}"/>
    <dgm:cxn modelId="{98EC0155-7539-40FB-84EB-F391682ABA16}" type="presOf" srcId="{81D2A5FF-60D2-48E6-911A-D62E73AA01D3}" destId="{96DC5A78-CA33-47E1-8912-D977B43B79A9}" srcOrd="0" destOrd="0" presId="urn:microsoft.com/office/officeart/2005/8/layout/vList2"/>
    <dgm:cxn modelId="{F24398F1-5327-45DF-960A-EA78999E3DD4}" type="presOf" srcId="{D2FFF73F-1173-4FE1-82FA-20C2FB302E7A}" destId="{D19C0A1F-8865-4466-8B35-E7B5FEE52624}" srcOrd="0" destOrd="0" presId="urn:microsoft.com/office/officeart/2005/8/layout/vList2"/>
    <dgm:cxn modelId="{A686565E-FED7-477F-ACCD-C5E1E928C70B}" type="presOf" srcId="{71546288-C243-4117-9C38-55BDADB3C28B}" destId="{F1F5FFF1-9A3E-4FE4-A5EE-91807E25783A}" srcOrd="0" destOrd="0" presId="urn:microsoft.com/office/officeart/2005/8/layout/vList2"/>
    <dgm:cxn modelId="{CBEE17C4-C6AC-41AA-B1E8-EC69900BB85C}" srcId="{D2FFF73F-1173-4FE1-82FA-20C2FB302E7A}" destId="{A9DF82F9-9FEE-43A5-8D93-7B78ADC2B4F6}" srcOrd="4" destOrd="0" parTransId="{10BE642B-EA38-4199-940E-C728ED25AAF5}" sibTransId="{2674E04A-3097-4F27-A0FA-746E1C97F525}"/>
    <dgm:cxn modelId="{2CA9D744-5644-4BF0-BC1C-447E28D3B037}" type="presParOf" srcId="{D19C0A1F-8865-4466-8B35-E7B5FEE52624}" destId="{F1F5FFF1-9A3E-4FE4-A5EE-91807E25783A}" srcOrd="0" destOrd="0" presId="urn:microsoft.com/office/officeart/2005/8/layout/vList2"/>
    <dgm:cxn modelId="{BAD97D42-114C-46E1-B782-B6D6A40D7E8B}" type="presParOf" srcId="{D19C0A1F-8865-4466-8B35-E7B5FEE52624}" destId="{F02C752D-776A-4287-B530-7DA537946A33}" srcOrd="1" destOrd="0" presId="urn:microsoft.com/office/officeart/2005/8/layout/vList2"/>
    <dgm:cxn modelId="{29E60AC0-A504-4FFE-98D7-D78F742D898E}" type="presParOf" srcId="{D19C0A1F-8865-4466-8B35-E7B5FEE52624}" destId="{96DC5A78-CA33-47E1-8912-D977B43B79A9}" srcOrd="2" destOrd="0" presId="urn:microsoft.com/office/officeart/2005/8/layout/vList2"/>
    <dgm:cxn modelId="{03010CDE-3FA2-4D0C-B96C-249CF7438E81}" type="presParOf" srcId="{D19C0A1F-8865-4466-8B35-E7B5FEE52624}" destId="{DB6FB5E5-7491-4FC3-93A4-38EA757AA89A}" srcOrd="3" destOrd="0" presId="urn:microsoft.com/office/officeart/2005/8/layout/vList2"/>
    <dgm:cxn modelId="{E5E3D016-6F7E-4446-B5DC-C4508536B67B}" type="presParOf" srcId="{D19C0A1F-8865-4466-8B35-E7B5FEE52624}" destId="{43B8D565-1F22-4650-BFA7-6039F7F2FB00}" srcOrd="4" destOrd="0" presId="urn:microsoft.com/office/officeart/2005/8/layout/vList2"/>
    <dgm:cxn modelId="{0922CCAA-D87F-4B69-BFC2-8E3A6FA17ED7}" type="presParOf" srcId="{D19C0A1F-8865-4466-8B35-E7B5FEE52624}" destId="{226BACA9-B92B-4B42-99AC-CAF21A43FAD6}" srcOrd="5" destOrd="0" presId="urn:microsoft.com/office/officeart/2005/8/layout/vList2"/>
    <dgm:cxn modelId="{02EBE8AA-11F5-4FC6-9F42-A67924D92259}" type="presParOf" srcId="{D19C0A1F-8865-4466-8B35-E7B5FEE52624}" destId="{11E29C28-1260-4586-AD26-56BCFAA8C129}" srcOrd="6" destOrd="0" presId="urn:microsoft.com/office/officeart/2005/8/layout/vList2"/>
    <dgm:cxn modelId="{4C394CF8-0A6E-4BEC-ADB3-A510315B2D4B}" type="presParOf" srcId="{D19C0A1F-8865-4466-8B35-E7B5FEE52624}" destId="{83C700C1-E281-4992-9CAB-425560C19287}" srcOrd="7" destOrd="0" presId="urn:microsoft.com/office/officeart/2005/8/layout/vList2"/>
    <dgm:cxn modelId="{FBFF0558-DBD1-493E-847A-D1321F53E63D}" type="presParOf" srcId="{D19C0A1F-8865-4466-8B35-E7B5FEE52624}" destId="{F1370680-C367-4266-8C20-C123276423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5FFF1-9A3E-4FE4-A5EE-91807E25783A}">
      <dsp:nvSpPr>
        <dsp:cNvPr id="0" name=""/>
        <dsp:cNvSpPr/>
      </dsp:nvSpPr>
      <dsp:spPr>
        <a:xfrm>
          <a:off x="0" y="836206"/>
          <a:ext cx="3782968" cy="71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Сумма двух слагаемых 70.Первое слагаемое 30.  Найди второе слагаемое.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26" y="870932"/>
        <a:ext cx="3713516" cy="641908"/>
      </dsp:txXfrm>
    </dsp:sp>
    <dsp:sp modelId="{96DC5A78-CA33-47E1-8912-D977B43B79A9}">
      <dsp:nvSpPr>
        <dsp:cNvPr id="0" name=""/>
        <dsp:cNvSpPr/>
      </dsp:nvSpPr>
      <dsp:spPr>
        <a:xfrm>
          <a:off x="0" y="1466443"/>
          <a:ext cx="3782968" cy="711360"/>
        </a:xfrm>
        <a:prstGeom prst="roundRect">
          <a:avLst/>
        </a:prstGeom>
        <a:gradFill rotWithShape="0">
          <a:gsLst>
            <a:gs pos="0">
              <a:schemeClr val="accent5">
                <a:hueOff val="839999"/>
                <a:satOff val="25000"/>
                <a:lumOff val="-11323"/>
                <a:alphaOff val="0"/>
                <a:tint val="50000"/>
                <a:satMod val="300000"/>
              </a:schemeClr>
            </a:gs>
            <a:gs pos="35000">
              <a:schemeClr val="accent5">
                <a:hueOff val="839999"/>
                <a:satOff val="25000"/>
                <a:lumOff val="-11323"/>
                <a:alphaOff val="0"/>
                <a:tint val="37000"/>
                <a:satMod val="300000"/>
              </a:schemeClr>
            </a:gs>
            <a:gs pos="100000">
              <a:schemeClr val="accent5">
                <a:hueOff val="839999"/>
                <a:satOff val="25000"/>
                <a:lumOff val="-113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Число 50 увеличили на 37. Каков правильный ответ?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26" y="1501169"/>
        <a:ext cx="3713516" cy="641908"/>
      </dsp:txXfrm>
    </dsp:sp>
    <dsp:sp modelId="{43B8D565-1F22-4650-BFA7-6039F7F2FB00}">
      <dsp:nvSpPr>
        <dsp:cNvPr id="0" name=""/>
        <dsp:cNvSpPr/>
      </dsp:nvSpPr>
      <dsp:spPr>
        <a:xfrm>
          <a:off x="0" y="2032590"/>
          <a:ext cx="3782968" cy="711360"/>
        </a:xfrm>
        <a:prstGeom prst="roundRect">
          <a:avLst/>
        </a:prstGeom>
        <a:gradFill rotWithShape="0">
          <a:gsLst>
            <a:gs pos="0">
              <a:schemeClr val="accent5">
                <a:hueOff val="1679997"/>
                <a:satOff val="50000"/>
                <a:lumOff val="-22647"/>
                <a:alphaOff val="0"/>
                <a:tint val="50000"/>
                <a:satMod val="300000"/>
              </a:schemeClr>
            </a:gs>
            <a:gs pos="35000">
              <a:schemeClr val="accent5">
                <a:hueOff val="1679997"/>
                <a:satOff val="50000"/>
                <a:lumOff val="-22647"/>
                <a:alphaOff val="0"/>
                <a:tint val="37000"/>
                <a:satMod val="300000"/>
              </a:schemeClr>
            </a:gs>
            <a:gs pos="100000">
              <a:schemeClr val="accent5">
                <a:hueOff val="1679997"/>
                <a:satOff val="50000"/>
                <a:lumOff val="-22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Уменьшаемое 54, вычитаемое 40. Найди разность.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26" y="2067316"/>
        <a:ext cx="3713516" cy="641908"/>
      </dsp:txXfrm>
    </dsp:sp>
    <dsp:sp modelId="{11E29C28-1260-4586-AD26-56BCFAA8C129}">
      <dsp:nvSpPr>
        <dsp:cNvPr id="0" name=""/>
        <dsp:cNvSpPr/>
      </dsp:nvSpPr>
      <dsp:spPr>
        <a:xfrm>
          <a:off x="0" y="2690510"/>
          <a:ext cx="3782968" cy="711360"/>
        </a:xfrm>
        <a:prstGeom prst="roundRect">
          <a:avLst/>
        </a:prstGeom>
        <a:gradFill rotWithShape="0">
          <a:gsLst>
            <a:gs pos="0">
              <a:schemeClr val="accent5">
                <a:hueOff val="2519996"/>
                <a:satOff val="75000"/>
                <a:lumOff val="-33970"/>
                <a:alphaOff val="0"/>
                <a:tint val="50000"/>
                <a:satMod val="300000"/>
              </a:schemeClr>
            </a:gs>
            <a:gs pos="35000">
              <a:schemeClr val="accent5">
                <a:hueOff val="2519996"/>
                <a:satOff val="75000"/>
                <a:lumOff val="-33970"/>
                <a:alphaOff val="0"/>
                <a:tint val="37000"/>
                <a:satMod val="300000"/>
              </a:schemeClr>
            </a:gs>
            <a:gs pos="100000">
              <a:schemeClr val="accent5">
                <a:hueOff val="2519996"/>
                <a:satOff val="75000"/>
                <a:lumOff val="-339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Уменьшаемое 40, разность 8.Найди вычитаемое.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26" y="2725236"/>
        <a:ext cx="3713516" cy="641908"/>
      </dsp:txXfrm>
    </dsp:sp>
    <dsp:sp modelId="{F1370680-C367-4266-8C20-C1232764232E}">
      <dsp:nvSpPr>
        <dsp:cNvPr id="0" name=""/>
        <dsp:cNvSpPr/>
      </dsp:nvSpPr>
      <dsp:spPr>
        <a:xfrm>
          <a:off x="0" y="3287754"/>
          <a:ext cx="3782968" cy="711360"/>
        </a:xfrm>
        <a:prstGeom prst="roundRect">
          <a:avLst/>
        </a:prstGeom>
        <a:gradFill rotWithShape="0">
          <a:gsLst>
            <a:gs pos="0">
              <a:schemeClr val="accent5">
                <a:hueOff val="3359995"/>
                <a:satOff val="100000"/>
                <a:lumOff val="-45294"/>
                <a:alphaOff val="0"/>
                <a:tint val="50000"/>
                <a:satMod val="300000"/>
              </a:schemeClr>
            </a:gs>
            <a:gs pos="35000">
              <a:schemeClr val="accent5">
                <a:hueOff val="3359995"/>
                <a:satOff val="100000"/>
                <a:lumOff val="-45294"/>
                <a:alphaOff val="0"/>
                <a:tint val="37000"/>
                <a:satMod val="300000"/>
              </a:schemeClr>
            </a:gs>
            <a:gs pos="100000">
              <a:schemeClr val="accent5">
                <a:hueOff val="3359995"/>
                <a:satOff val="100000"/>
                <a:lumOff val="-45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Сравни выражения и поставь вместо точек знак  &gt;, &lt; или =.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26" y="3322480"/>
        <a:ext cx="3713516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5FFF1-9A3E-4FE4-A5EE-91807E25783A}">
      <dsp:nvSpPr>
        <dsp:cNvPr id="0" name=""/>
        <dsp:cNvSpPr/>
      </dsp:nvSpPr>
      <dsp:spPr>
        <a:xfrm>
          <a:off x="0" y="226614"/>
          <a:ext cx="3699273" cy="6886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Сравни значения величин и поставь вместо точек знак  &gt;, &lt; или =.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15" y="260229"/>
        <a:ext cx="3632043" cy="621372"/>
      </dsp:txXfrm>
    </dsp:sp>
    <dsp:sp modelId="{96DC5A78-CA33-47E1-8912-D977B43B79A9}">
      <dsp:nvSpPr>
        <dsp:cNvPr id="0" name=""/>
        <dsp:cNvSpPr/>
      </dsp:nvSpPr>
      <dsp:spPr>
        <a:xfrm>
          <a:off x="0" y="849773"/>
          <a:ext cx="3699273" cy="688602"/>
        </a:xfrm>
        <a:prstGeom prst="roundRect">
          <a:avLst/>
        </a:prstGeom>
        <a:gradFill rotWithShape="0">
          <a:gsLst>
            <a:gs pos="0">
              <a:schemeClr val="accent5">
                <a:hueOff val="839999"/>
                <a:satOff val="25000"/>
                <a:lumOff val="-11323"/>
                <a:alphaOff val="0"/>
                <a:tint val="50000"/>
                <a:satMod val="300000"/>
              </a:schemeClr>
            </a:gs>
            <a:gs pos="35000">
              <a:schemeClr val="accent5">
                <a:hueOff val="839999"/>
                <a:satOff val="25000"/>
                <a:lumOff val="-11323"/>
                <a:alphaOff val="0"/>
                <a:tint val="37000"/>
                <a:satMod val="300000"/>
              </a:schemeClr>
            </a:gs>
            <a:gs pos="100000">
              <a:schemeClr val="accent5">
                <a:hueOff val="839999"/>
                <a:satOff val="25000"/>
                <a:lumOff val="-113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Какое число надо прибавить к 57, чтобы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получить сумму чисел 30 и 30?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15" y="883388"/>
        <a:ext cx="3632043" cy="621372"/>
      </dsp:txXfrm>
    </dsp:sp>
    <dsp:sp modelId="{43B8D565-1F22-4650-BFA7-6039F7F2FB00}">
      <dsp:nvSpPr>
        <dsp:cNvPr id="0" name=""/>
        <dsp:cNvSpPr/>
      </dsp:nvSpPr>
      <dsp:spPr>
        <a:xfrm>
          <a:off x="0" y="1449293"/>
          <a:ext cx="3699273" cy="688602"/>
        </a:xfrm>
        <a:prstGeom prst="roundRect">
          <a:avLst/>
        </a:prstGeom>
        <a:gradFill rotWithShape="0">
          <a:gsLst>
            <a:gs pos="0">
              <a:schemeClr val="accent5">
                <a:hueOff val="1679997"/>
                <a:satOff val="50000"/>
                <a:lumOff val="-22647"/>
                <a:alphaOff val="0"/>
                <a:tint val="50000"/>
                <a:satMod val="300000"/>
              </a:schemeClr>
            </a:gs>
            <a:gs pos="35000">
              <a:schemeClr val="accent5">
                <a:hueOff val="1679997"/>
                <a:satOff val="50000"/>
                <a:lumOff val="-22647"/>
                <a:alphaOff val="0"/>
                <a:tint val="37000"/>
                <a:satMod val="300000"/>
              </a:schemeClr>
            </a:gs>
            <a:gs pos="100000">
              <a:schemeClr val="accent5">
                <a:hueOff val="1679997"/>
                <a:satOff val="50000"/>
                <a:lumOff val="-22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Какое число надо прибавить к 43, чтобы получить разность чисел 90 и 40?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15" y="1482908"/>
        <a:ext cx="3632043" cy="621372"/>
      </dsp:txXfrm>
    </dsp:sp>
    <dsp:sp modelId="{11E29C28-1260-4586-AD26-56BCFAA8C129}">
      <dsp:nvSpPr>
        <dsp:cNvPr id="0" name=""/>
        <dsp:cNvSpPr/>
      </dsp:nvSpPr>
      <dsp:spPr>
        <a:xfrm>
          <a:off x="0" y="2073950"/>
          <a:ext cx="3699273" cy="688602"/>
        </a:xfrm>
        <a:prstGeom prst="roundRect">
          <a:avLst/>
        </a:prstGeom>
        <a:gradFill rotWithShape="0">
          <a:gsLst>
            <a:gs pos="0">
              <a:schemeClr val="accent5">
                <a:hueOff val="2519996"/>
                <a:satOff val="75000"/>
                <a:lumOff val="-33970"/>
                <a:alphaOff val="0"/>
                <a:tint val="50000"/>
                <a:satMod val="300000"/>
              </a:schemeClr>
            </a:gs>
            <a:gs pos="35000">
              <a:schemeClr val="accent5">
                <a:hueOff val="2519996"/>
                <a:satOff val="75000"/>
                <a:lumOff val="-33970"/>
                <a:alphaOff val="0"/>
                <a:tint val="37000"/>
                <a:satMod val="300000"/>
              </a:schemeClr>
            </a:gs>
            <a:gs pos="100000">
              <a:schemeClr val="accent5">
                <a:hueOff val="2519996"/>
                <a:satOff val="75000"/>
                <a:lumOff val="-339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Найди значение выражения.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45+(13 - 8)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15" y="2107565"/>
        <a:ext cx="3632043" cy="621372"/>
      </dsp:txXfrm>
    </dsp:sp>
    <dsp:sp modelId="{F1370680-C367-4266-8C20-C1232764232E}">
      <dsp:nvSpPr>
        <dsp:cNvPr id="0" name=""/>
        <dsp:cNvSpPr/>
      </dsp:nvSpPr>
      <dsp:spPr>
        <a:xfrm>
          <a:off x="0" y="2695767"/>
          <a:ext cx="3699273" cy="688602"/>
        </a:xfrm>
        <a:prstGeom prst="roundRect">
          <a:avLst/>
        </a:prstGeom>
        <a:gradFill rotWithShape="0">
          <a:gsLst>
            <a:gs pos="0">
              <a:schemeClr val="accent5">
                <a:hueOff val="3359995"/>
                <a:satOff val="100000"/>
                <a:lumOff val="-45294"/>
                <a:alphaOff val="0"/>
                <a:tint val="50000"/>
                <a:satMod val="300000"/>
              </a:schemeClr>
            </a:gs>
            <a:gs pos="35000">
              <a:schemeClr val="accent5">
                <a:hueOff val="3359995"/>
                <a:satOff val="100000"/>
                <a:lumOff val="-45294"/>
                <a:alphaOff val="0"/>
                <a:tint val="37000"/>
                <a:satMod val="300000"/>
              </a:schemeClr>
            </a:gs>
            <a:gs pos="100000">
              <a:schemeClr val="accent5">
                <a:hueOff val="3359995"/>
                <a:satOff val="100000"/>
                <a:lumOff val="-45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10*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Реши задачу.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 рабочий изготовил за смену 23 детали, что на 4 детали больше, чем изготовил второй рабочий. Сколько деталей изготовили оба рабочих за смену?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15" y="2729382"/>
        <a:ext cx="3632043" cy="621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5228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8505e5f957_2_2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8505e5f957_2_2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551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9c3251f99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9c3251f99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32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8505e5f957_2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8505e5f957_2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519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9bda3d5da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9bda3d5da3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57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a1d8ca627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a1d8ca627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54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9c3251f99f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9c3251f99f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109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8505e5f957_2_2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8505e5f957_2_2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86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a1d8ca627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a1d8ca627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44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505e5f957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505e5f957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94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803c1a925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803c1a925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823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03c1a92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03c1a92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03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8505e5f957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8505e5f957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63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9bda3d5da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9bda3d5da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683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53cb7e8b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53cb7e8b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936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8505e5f957_2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8505e5f957_2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704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978800" y="634425"/>
            <a:ext cx="5186400" cy="11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_ONLY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8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2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9"/>
          <p:cNvSpPr/>
          <p:nvPr/>
        </p:nvSpPr>
        <p:spPr>
          <a:xfrm rot="-432027">
            <a:off x="-1566404" y="1996874"/>
            <a:ext cx="3219610" cy="4635875"/>
          </a:xfrm>
          <a:custGeom>
            <a:avLst/>
            <a:gdLst/>
            <a:ahLst/>
            <a:cxnLst/>
            <a:rect l="l" t="t" r="r" b="b"/>
            <a:pathLst>
              <a:path w="30110" h="43355" extrusionOk="0">
                <a:moveTo>
                  <a:pt x="2176" y="1298"/>
                </a:moveTo>
                <a:cubicBezTo>
                  <a:pt x="2762" y="1298"/>
                  <a:pt x="3222" y="1779"/>
                  <a:pt x="3222" y="2344"/>
                </a:cubicBezTo>
                <a:cubicBezTo>
                  <a:pt x="3222" y="2930"/>
                  <a:pt x="2762" y="3390"/>
                  <a:pt x="2176" y="3390"/>
                </a:cubicBezTo>
                <a:cubicBezTo>
                  <a:pt x="1611" y="3390"/>
                  <a:pt x="1130" y="2930"/>
                  <a:pt x="1130" y="2344"/>
                </a:cubicBezTo>
                <a:cubicBezTo>
                  <a:pt x="1130" y="1779"/>
                  <a:pt x="1611" y="1298"/>
                  <a:pt x="2176" y="1298"/>
                </a:cubicBezTo>
                <a:close/>
                <a:moveTo>
                  <a:pt x="5838" y="1298"/>
                </a:moveTo>
                <a:cubicBezTo>
                  <a:pt x="6424" y="1298"/>
                  <a:pt x="6884" y="1779"/>
                  <a:pt x="6884" y="2344"/>
                </a:cubicBezTo>
                <a:cubicBezTo>
                  <a:pt x="6884" y="2930"/>
                  <a:pt x="6424" y="3390"/>
                  <a:pt x="5838" y="3390"/>
                </a:cubicBezTo>
                <a:cubicBezTo>
                  <a:pt x="5273" y="3390"/>
                  <a:pt x="4792" y="2930"/>
                  <a:pt x="4792" y="2344"/>
                </a:cubicBezTo>
                <a:cubicBezTo>
                  <a:pt x="4792" y="1779"/>
                  <a:pt x="5273" y="1298"/>
                  <a:pt x="5838" y="1298"/>
                </a:cubicBezTo>
                <a:close/>
                <a:moveTo>
                  <a:pt x="9520" y="1298"/>
                </a:moveTo>
                <a:cubicBezTo>
                  <a:pt x="10106" y="1298"/>
                  <a:pt x="10566" y="1779"/>
                  <a:pt x="10566" y="2344"/>
                </a:cubicBezTo>
                <a:cubicBezTo>
                  <a:pt x="10566" y="2930"/>
                  <a:pt x="10106" y="3390"/>
                  <a:pt x="9520" y="3390"/>
                </a:cubicBezTo>
                <a:cubicBezTo>
                  <a:pt x="8955" y="3390"/>
                  <a:pt x="8474" y="2930"/>
                  <a:pt x="8474" y="2344"/>
                </a:cubicBezTo>
                <a:cubicBezTo>
                  <a:pt x="8474" y="1779"/>
                  <a:pt x="8955" y="1298"/>
                  <a:pt x="9520" y="1298"/>
                </a:cubicBezTo>
                <a:close/>
                <a:moveTo>
                  <a:pt x="13224" y="1298"/>
                </a:moveTo>
                <a:cubicBezTo>
                  <a:pt x="13789" y="1298"/>
                  <a:pt x="14270" y="1779"/>
                  <a:pt x="14270" y="2344"/>
                </a:cubicBezTo>
                <a:cubicBezTo>
                  <a:pt x="14270" y="2930"/>
                  <a:pt x="13789" y="3390"/>
                  <a:pt x="13224" y="3390"/>
                </a:cubicBezTo>
                <a:cubicBezTo>
                  <a:pt x="12617" y="3390"/>
                  <a:pt x="12178" y="2930"/>
                  <a:pt x="12178" y="2344"/>
                </a:cubicBezTo>
                <a:cubicBezTo>
                  <a:pt x="12178" y="1779"/>
                  <a:pt x="12638" y="1298"/>
                  <a:pt x="13224" y="1298"/>
                </a:cubicBezTo>
                <a:close/>
                <a:moveTo>
                  <a:pt x="16885" y="1298"/>
                </a:moveTo>
                <a:cubicBezTo>
                  <a:pt x="17450" y="1298"/>
                  <a:pt x="17932" y="1779"/>
                  <a:pt x="17932" y="2344"/>
                </a:cubicBezTo>
                <a:cubicBezTo>
                  <a:pt x="17932" y="2930"/>
                  <a:pt x="17450" y="3390"/>
                  <a:pt x="16885" y="3390"/>
                </a:cubicBezTo>
                <a:cubicBezTo>
                  <a:pt x="16300" y="3390"/>
                  <a:pt x="15839" y="2930"/>
                  <a:pt x="15839" y="2344"/>
                </a:cubicBezTo>
                <a:cubicBezTo>
                  <a:pt x="15839" y="1779"/>
                  <a:pt x="16300" y="1298"/>
                  <a:pt x="16885" y="1298"/>
                </a:cubicBezTo>
                <a:close/>
                <a:moveTo>
                  <a:pt x="20568" y="1298"/>
                </a:moveTo>
                <a:cubicBezTo>
                  <a:pt x="21133" y="1298"/>
                  <a:pt x="21614" y="1779"/>
                  <a:pt x="21614" y="2344"/>
                </a:cubicBezTo>
                <a:cubicBezTo>
                  <a:pt x="21614" y="2930"/>
                  <a:pt x="21133" y="3390"/>
                  <a:pt x="20568" y="3390"/>
                </a:cubicBezTo>
                <a:cubicBezTo>
                  <a:pt x="19961" y="3390"/>
                  <a:pt x="19522" y="2930"/>
                  <a:pt x="19522" y="2344"/>
                </a:cubicBezTo>
                <a:cubicBezTo>
                  <a:pt x="19522" y="1779"/>
                  <a:pt x="19982" y="1298"/>
                  <a:pt x="20568" y="1298"/>
                </a:cubicBezTo>
                <a:close/>
                <a:moveTo>
                  <a:pt x="24230" y="1298"/>
                </a:moveTo>
                <a:cubicBezTo>
                  <a:pt x="24794" y="1298"/>
                  <a:pt x="25276" y="1779"/>
                  <a:pt x="25276" y="2344"/>
                </a:cubicBezTo>
                <a:cubicBezTo>
                  <a:pt x="25276" y="2930"/>
                  <a:pt x="24794" y="3390"/>
                  <a:pt x="24230" y="3390"/>
                </a:cubicBezTo>
                <a:cubicBezTo>
                  <a:pt x="23644" y="3390"/>
                  <a:pt x="23183" y="2930"/>
                  <a:pt x="23183" y="2344"/>
                </a:cubicBezTo>
                <a:cubicBezTo>
                  <a:pt x="23183" y="1779"/>
                  <a:pt x="23644" y="1298"/>
                  <a:pt x="24230" y="1298"/>
                </a:cubicBezTo>
                <a:close/>
                <a:moveTo>
                  <a:pt x="27912" y="1298"/>
                </a:moveTo>
                <a:cubicBezTo>
                  <a:pt x="28498" y="1298"/>
                  <a:pt x="28958" y="1779"/>
                  <a:pt x="28958" y="2344"/>
                </a:cubicBezTo>
                <a:cubicBezTo>
                  <a:pt x="28958" y="2930"/>
                  <a:pt x="28498" y="3390"/>
                  <a:pt x="27912" y="3390"/>
                </a:cubicBezTo>
                <a:cubicBezTo>
                  <a:pt x="27347" y="3390"/>
                  <a:pt x="26866" y="2930"/>
                  <a:pt x="26866" y="2344"/>
                </a:cubicBezTo>
                <a:cubicBezTo>
                  <a:pt x="26866" y="1779"/>
                  <a:pt x="27347" y="1298"/>
                  <a:pt x="27912" y="1298"/>
                </a:cubicBezTo>
                <a:close/>
                <a:moveTo>
                  <a:pt x="0" y="1"/>
                </a:moveTo>
                <a:lnTo>
                  <a:pt x="0" y="43354"/>
                </a:lnTo>
                <a:lnTo>
                  <a:pt x="30109" y="43354"/>
                </a:lnTo>
                <a:lnTo>
                  <a:pt x="301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ONLY_2_1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/>
          <p:nvPr/>
        </p:nvSpPr>
        <p:spPr>
          <a:xfrm rot="5189165">
            <a:off x="1409811" y="-832065"/>
            <a:ext cx="5046227" cy="6502830"/>
          </a:xfrm>
          <a:custGeom>
            <a:avLst/>
            <a:gdLst/>
            <a:ahLst/>
            <a:cxnLst/>
            <a:rect l="l" t="t" r="r" b="b"/>
            <a:pathLst>
              <a:path w="34869" h="44934" extrusionOk="0">
                <a:moveTo>
                  <a:pt x="2107" y="10270"/>
                </a:moveTo>
                <a:cubicBezTo>
                  <a:pt x="2217" y="10270"/>
                  <a:pt x="2334" y="10303"/>
                  <a:pt x="2447" y="10378"/>
                </a:cubicBezTo>
                <a:cubicBezTo>
                  <a:pt x="2635" y="10485"/>
                  <a:pt x="2769" y="10781"/>
                  <a:pt x="2742" y="10942"/>
                </a:cubicBezTo>
                <a:cubicBezTo>
                  <a:pt x="2715" y="11050"/>
                  <a:pt x="2635" y="11157"/>
                  <a:pt x="2527" y="11211"/>
                </a:cubicBezTo>
                <a:cubicBezTo>
                  <a:pt x="2473" y="11292"/>
                  <a:pt x="2393" y="11319"/>
                  <a:pt x="2312" y="11346"/>
                </a:cubicBezTo>
                <a:cubicBezTo>
                  <a:pt x="2276" y="11364"/>
                  <a:pt x="2240" y="11370"/>
                  <a:pt x="2207" y="11370"/>
                </a:cubicBezTo>
                <a:cubicBezTo>
                  <a:pt x="2139" y="11370"/>
                  <a:pt x="2079" y="11346"/>
                  <a:pt x="2043" y="11346"/>
                </a:cubicBezTo>
                <a:cubicBezTo>
                  <a:pt x="1909" y="11319"/>
                  <a:pt x="1774" y="11292"/>
                  <a:pt x="1667" y="11184"/>
                </a:cubicBezTo>
                <a:cubicBezTo>
                  <a:pt x="1559" y="11077"/>
                  <a:pt x="1559" y="10915"/>
                  <a:pt x="1559" y="10781"/>
                </a:cubicBezTo>
                <a:cubicBezTo>
                  <a:pt x="1579" y="10490"/>
                  <a:pt x="1822" y="10270"/>
                  <a:pt x="2107" y="10270"/>
                </a:cubicBezTo>
                <a:close/>
                <a:moveTo>
                  <a:pt x="2107" y="18012"/>
                </a:moveTo>
                <a:cubicBezTo>
                  <a:pt x="2217" y="18012"/>
                  <a:pt x="2334" y="18045"/>
                  <a:pt x="2447" y="18120"/>
                </a:cubicBezTo>
                <a:cubicBezTo>
                  <a:pt x="2635" y="18201"/>
                  <a:pt x="2769" y="18470"/>
                  <a:pt x="2742" y="18685"/>
                </a:cubicBezTo>
                <a:cubicBezTo>
                  <a:pt x="2715" y="18792"/>
                  <a:pt x="2635" y="18873"/>
                  <a:pt x="2527" y="18954"/>
                </a:cubicBezTo>
                <a:cubicBezTo>
                  <a:pt x="2473" y="19008"/>
                  <a:pt x="2393" y="19061"/>
                  <a:pt x="2312" y="19088"/>
                </a:cubicBezTo>
                <a:cubicBezTo>
                  <a:pt x="2276" y="19097"/>
                  <a:pt x="2240" y="19100"/>
                  <a:pt x="2207" y="19100"/>
                </a:cubicBezTo>
                <a:cubicBezTo>
                  <a:pt x="2139" y="19100"/>
                  <a:pt x="2079" y="19088"/>
                  <a:pt x="2043" y="19088"/>
                </a:cubicBezTo>
                <a:cubicBezTo>
                  <a:pt x="1909" y="19061"/>
                  <a:pt x="1774" y="19008"/>
                  <a:pt x="1667" y="18927"/>
                </a:cubicBezTo>
                <a:cubicBezTo>
                  <a:pt x="1559" y="18819"/>
                  <a:pt x="1559" y="18658"/>
                  <a:pt x="1559" y="18524"/>
                </a:cubicBezTo>
                <a:cubicBezTo>
                  <a:pt x="1579" y="18233"/>
                  <a:pt x="1822" y="18012"/>
                  <a:pt x="2107" y="18012"/>
                </a:cubicBezTo>
                <a:close/>
                <a:moveTo>
                  <a:pt x="2107" y="25701"/>
                </a:moveTo>
                <a:cubicBezTo>
                  <a:pt x="2217" y="25701"/>
                  <a:pt x="2334" y="25734"/>
                  <a:pt x="2447" y="25809"/>
                </a:cubicBezTo>
                <a:cubicBezTo>
                  <a:pt x="2635" y="25917"/>
                  <a:pt x="2769" y="26212"/>
                  <a:pt x="2742" y="26374"/>
                </a:cubicBezTo>
                <a:cubicBezTo>
                  <a:pt x="2715" y="26481"/>
                  <a:pt x="2635" y="26589"/>
                  <a:pt x="2527" y="26643"/>
                </a:cubicBezTo>
                <a:cubicBezTo>
                  <a:pt x="2473" y="26723"/>
                  <a:pt x="2393" y="26750"/>
                  <a:pt x="2312" y="26777"/>
                </a:cubicBezTo>
                <a:cubicBezTo>
                  <a:pt x="2276" y="26786"/>
                  <a:pt x="2240" y="26789"/>
                  <a:pt x="2207" y="26789"/>
                </a:cubicBezTo>
                <a:cubicBezTo>
                  <a:pt x="2139" y="26789"/>
                  <a:pt x="2079" y="26777"/>
                  <a:pt x="2043" y="26777"/>
                </a:cubicBezTo>
                <a:cubicBezTo>
                  <a:pt x="1909" y="26750"/>
                  <a:pt x="1774" y="26723"/>
                  <a:pt x="1667" y="26616"/>
                </a:cubicBezTo>
                <a:cubicBezTo>
                  <a:pt x="1559" y="26508"/>
                  <a:pt x="1559" y="26347"/>
                  <a:pt x="1559" y="26212"/>
                </a:cubicBezTo>
                <a:cubicBezTo>
                  <a:pt x="1579" y="25922"/>
                  <a:pt x="1822" y="25701"/>
                  <a:pt x="2107" y="25701"/>
                </a:cubicBezTo>
                <a:close/>
                <a:moveTo>
                  <a:pt x="2107" y="33390"/>
                </a:moveTo>
                <a:cubicBezTo>
                  <a:pt x="2217" y="33390"/>
                  <a:pt x="2334" y="33423"/>
                  <a:pt x="2447" y="33498"/>
                </a:cubicBezTo>
                <a:cubicBezTo>
                  <a:pt x="2635" y="33632"/>
                  <a:pt x="2769" y="33901"/>
                  <a:pt x="2742" y="34063"/>
                </a:cubicBezTo>
                <a:cubicBezTo>
                  <a:pt x="2715" y="34170"/>
                  <a:pt x="2635" y="34278"/>
                  <a:pt x="2527" y="34331"/>
                </a:cubicBezTo>
                <a:cubicBezTo>
                  <a:pt x="2473" y="34412"/>
                  <a:pt x="2393" y="34439"/>
                  <a:pt x="2312" y="34466"/>
                </a:cubicBezTo>
                <a:cubicBezTo>
                  <a:pt x="2276" y="34484"/>
                  <a:pt x="2240" y="34490"/>
                  <a:pt x="2207" y="34490"/>
                </a:cubicBezTo>
                <a:cubicBezTo>
                  <a:pt x="2139" y="34490"/>
                  <a:pt x="2079" y="34466"/>
                  <a:pt x="2043" y="34466"/>
                </a:cubicBezTo>
                <a:cubicBezTo>
                  <a:pt x="1909" y="34439"/>
                  <a:pt x="1774" y="34412"/>
                  <a:pt x="1667" y="34305"/>
                </a:cubicBezTo>
                <a:cubicBezTo>
                  <a:pt x="1559" y="34197"/>
                  <a:pt x="1559" y="34036"/>
                  <a:pt x="1559" y="33901"/>
                </a:cubicBezTo>
                <a:cubicBezTo>
                  <a:pt x="1579" y="33611"/>
                  <a:pt x="1822" y="33390"/>
                  <a:pt x="2107" y="33390"/>
                </a:cubicBezTo>
                <a:close/>
                <a:moveTo>
                  <a:pt x="6130" y="1"/>
                </a:moveTo>
                <a:cubicBezTo>
                  <a:pt x="3737" y="1"/>
                  <a:pt x="1156" y="189"/>
                  <a:pt x="0" y="189"/>
                </a:cubicBezTo>
                <a:cubicBezTo>
                  <a:pt x="0" y="189"/>
                  <a:pt x="188" y="22906"/>
                  <a:pt x="403" y="35622"/>
                </a:cubicBezTo>
                <a:cubicBezTo>
                  <a:pt x="484" y="39869"/>
                  <a:pt x="323" y="42235"/>
                  <a:pt x="242" y="44709"/>
                </a:cubicBezTo>
                <a:cubicBezTo>
                  <a:pt x="3362" y="44876"/>
                  <a:pt x="8016" y="44934"/>
                  <a:pt x="12922" y="44934"/>
                </a:cubicBezTo>
                <a:cubicBezTo>
                  <a:pt x="22218" y="44934"/>
                  <a:pt x="32422" y="44725"/>
                  <a:pt x="34815" y="44655"/>
                </a:cubicBezTo>
                <a:cubicBezTo>
                  <a:pt x="34734" y="44467"/>
                  <a:pt x="33928" y="44144"/>
                  <a:pt x="33901" y="43929"/>
                </a:cubicBezTo>
                <a:cubicBezTo>
                  <a:pt x="33847" y="43795"/>
                  <a:pt x="34573" y="43042"/>
                  <a:pt x="34519" y="42370"/>
                </a:cubicBezTo>
                <a:cubicBezTo>
                  <a:pt x="34439" y="41724"/>
                  <a:pt x="34062" y="41267"/>
                  <a:pt x="33901" y="40891"/>
                </a:cubicBezTo>
                <a:cubicBezTo>
                  <a:pt x="33659" y="40327"/>
                  <a:pt x="33686" y="39896"/>
                  <a:pt x="33901" y="39305"/>
                </a:cubicBezTo>
                <a:cubicBezTo>
                  <a:pt x="34089" y="38687"/>
                  <a:pt x="34197" y="38230"/>
                  <a:pt x="34035" y="37557"/>
                </a:cubicBezTo>
                <a:cubicBezTo>
                  <a:pt x="33955" y="37289"/>
                  <a:pt x="33793" y="36993"/>
                  <a:pt x="33847" y="36697"/>
                </a:cubicBezTo>
                <a:cubicBezTo>
                  <a:pt x="33928" y="36321"/>
                  <a:pt x="34465" y="35864"/>
                  <a:pt x="34465" y="35756"/>
                </a:cubicBezTo>
                <a:cubicBezTo>
                  <a:pt x="33928" y="34681"/>
                  <a:pt x="34385" y="32772"/>
                  <a:pt x="34385" y="32611"/>
                </a:cubicBezTo>
                <a:cubicBezTo>
                  <a:pt x="33820" y="31992"/>
                  <a:pt x="32825" y="31589"/>
                  <a:pt x="33498" y="30568"/>
                </a:cubicBezTo>
                <a:cubicBezTo>
                  <a:pt x="33955" y="29869"/>
                  <a:pt x="34761" y="29761"/>
                  <a:pt x="34035" y="28766"/>
                </a:cubicBezTo>
                <a:cubicBezTo>
                  <a:pt x="33659" y="28283"/>
                  <a:pt x="33283" y="28094"/>
                  <a:pt x="33363" y="27422"/>
                </a:cubicBezTo>
                <a:cubicBezTo>
                  <a:pt x="33390" y="27180"/>
                  <a:pt x="33498" y="26965"/>
                  <a:pt x="33578" y="26750"/>
                </a:cubicBezTo>
                <a:cubicBezTo>
                  <a:pt x="33713" y="26481"/>
                  <a:pt x="33847" y="26239"/>
                  <a:pt x="33955" y="25970"/>
                </a:cubicBezTo>
                <a:cubicBezTo>
                  <a:pt x="33981" y="25567"/>
                  <a:pt x="33955" y="25191"/>
                  <a:pt x="33847" y="24788"/>
                </a:cubicBezTo>
                <a:cubicBezTo>
                  <a:pt x="33793" y="24250"/>
                  <a:pt x="33766" y="23874"/>
                  <a:pt x="33981" y="23417"/>
                </a:cubicBezTo>
                <a:cubicBezTo>
                  <a:pt x="34304" y="22771"/>
                  <a:pt x="34304" y="22583"/>
                  <a:pt x="33901" y="21911"/>
                </a:cubicBezTo>
                <a:cubicBezTo>
                  <a:pt x="33766" y="21696"/>
                  <a:pt x="33605" y="21588"/>
                  <a:pt x="33498" y="21373"/>
                </a:cubicBezTo>
                <a:cubicBezTo>
                  <a:pt x="33041" y="20459"/>
                  <a:pt x="33578" y="19572"/>
                  <a:pt x="33524" y="18685"/>
                </a:cubicBezTo>
                <a:cubicBezTo>
                  <a:pt x="33444" y="17905"/>
                  <a:pt x="33175" y="17206"/>
                  <a:pt x="33229" y="16427"/>
                </a:cubicBezTo>
                <a:cubicBezTo>
                  <a:pt x="33256" y="15513"/>
                  <a:pt x="33847" y="14814"/>
                  <a:pt x="33981" y="13926"/>
                </a:cubicBezTo>
                <a:cubicBezTo>
                  <a:pt x="34089" y="13120"/>
                  <a:pt x="33524" y="12582"/>
                  <a:pt x="33659" y="11856"/>
                </a:cubicBezTo>
                <a:cubicBezTo>
                  <a:pt x="33766" y="11104"/>
                  <a:pt x="34170" y="11050"/>
                  <a:pt x="34062" y="10001"/>
                </a:cubicBezTo>
                <a:cubicBezTo>
                  <a:pt x="34035" y="9491"/>
                  <a:pt x="33793" y="8953"/>
                  <a:pt x="33766" y="8469"/>
                </a:cubicBezTo>
                <a:cubicBezTo>
                  <a:pt x="33686" y="7824"/>
                  <a:pt x="33713" y="7313"/>
                  <a:pt x="34089" y="6775"/>
                </a:cubicBezTo>
                <a:cubicBezTo>
                  <a:pt x="34250" y="6533"/>
                  <a:pt x="34492" y="6345"/>
                  <a:pt x="34627" y="6076"/>
                </a:cubicBezTo>
                <a:lnTo>
                  <a:pt x="34627" y="5512"/>
                </a:lnTo>
                <a:lnTo>
                  <a:pt x="34627" y="5458"/>
                </a:lnTo>
                <a:cubicBezTo>
                  <a:pt x="34492" y="5135"/>
                  <a:pt x="34815" y="3764"/>
                  <a:pt x="33928" y="3254"/>
                </a:cubicBezTo>
                <a:cubicBezTo>
                  <a:pt x="32933" y="2716"/>
                  <a:pt x="34869" y="350"/>
                  <a:pt x="348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8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8"/>
          <p:cNvSpPr txBox="1">
            <a:spLocks noGrp="1"/>
          </p:cNvSpPr>
          <p:nvPr>
            <p:ph type="title" idx="2"/>
          </p:nvPr>
        </p:nvSpPr>
        <p:spPr>
          <a:xfrm>
            <a:off x="1031350" y="1135700"/>
            <a:ext cx="16119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subTitle" idx="1"/>
          </p:nvPr>
        </p:nvSpPr>
        <p:spPr>
          <a:xfrm>
            <a:off x="3334550" y="1135700"/>
            <a:ext cx="37893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title" idx="3"/>
          </p:nvPr>
        </p:nvSpPr>
        <p:spPr>
          <a:xfrm>
            <a:off x="1031350" y="1705975"/>
            <a:ext cx="16119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6" name="Google Shape;266;p48"/>
          <p:cNvSpPr txBox="1">
            <a:spLocks noGrp="1"/>
          </p:cNvSpPr>
          <p:nvPr>
            <p:ph type="subTitle" idx="4"/>
          </p:nvPr>
        </p:nvSpPr>
        <p:spPr>
          <a:xfrm>
            <a:off x="3334550" y="1705975"/>
            <a:ext cx="37893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7" name="Google Shape;267;p48"/>
          <p:cNvSpPr txBox="1">
            <a:spLocks noGrp="1"/>
          </p:cNvSpPr>
          <p:nvPr>
            <p:ph type="title" idx="5"/>
          </p:nvPr>
        </p:nvSpPr>
        <p:spPr>
          <a:xfrm>
            <a:off x="1031350" y="2276250"/>
            <a:ext cx="16119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8" name="Google Shape;268;p48"/>
          <p:cNvSpPr txBox="1">
            <a:spLocks noGrp="1"/>
          </p:cNvSpPr>
          <p:nvPr>
            <p:ph type="subTitle" idx="6"/>
          </p:nvPr>
        </p:nvSpPr>
        <p:spPr>
          <a:xfrm>
            <a:off x="3334550" y="2276250"/>
            <a:ext cx="37893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9" name="Google Shape;269;p48"/>
          <p:cNvSpPr txBox="1">
            <a:spLocks noGrp="1"/>
          </p:cNvSpPr>
          <p:nvPr>
            <p:ph type="title" idx="7"/>
          </p:nvPr>
        </p:nvSpPr>
        <p:spPr>
          <a:xfrm>
            <a:off x="1031350" y="2846525"/>
            <a:ext cx="16119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subTitle" idx="8"/>
          </p:nvPr>
        </p:nvSpPr>
        <p:spPr>
          <a:xfrm>
            <a:off x="3334550" y="2846525"/>
            <a:ext cx="37893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1" name="Google Shape;271;p48"/>
          <p:cNvSpPr txBox="1">
            <a:spLocks noGrp="1"/>
          </p:cNvSpPr>
          <p:nvPr>
            <p:ph type="title" idx="9"/>
          </p:nvPr>
        </p:nvSpPr>
        <p:spPr>
          <a:xfrm>
            <a:off x="1031350" y="3416800"/>
            <a:ext cx="16119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2" name="Google Shape;272;p48"/>
          <p:cNvSpPr txBox="1">
            <a:spLocks noGrp="1"/>
          </p:cNvSpPr>
          <p:nvPr>
            <p:ph type="subTitle" idx="13"/>
          </p:nvPr>
        </p:nvSpPr>
        <p:spPr>
          <a:xfrm>
            <a:off x="3334550" y="3416800"/>
            <a:ext cx="37893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3" name="Google Shape;273;p48"/>
          <p:cNvSpPr txBox="1">
            <a:spLocks noGrp="1"/>
          </p:cNvSpPr>
          <p:nvPr>
            <p:ph type="title" idx="14"/>
          </p:nvPr>
        </p:nvSpPr>
        <p:spPr>
          <a:xfrm>
            <a:off x="1031350" y="3987075"/>
            <a:ext cx="16119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4" name="Google Shape;274;p48"/>
          <p:cNvSpPr txBox="1">
            <a:spLocks noGrp="1"/>
          </p:cNvSpPr>
          <p:nvPr>
            <p:ph type="subTitle" idx="15"/>
          </p:nvPr>
        </p:nvSpPr>
        <p:spPr>
          <a:xfrm>
            <a:off x="3334550" y="3987075"/>
            <a:ext cx="3789300" cy="4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>
            <a:spLocks noGrp="1"/>
          </p:cNvSpPr>
          <p:nvPr>
            <p:ph type="title"/>
          </p:nvPr>
        </p:nvSpPr>
        <p:spPr>
          <a:xfrm rot="-51325">
            <a:off x="866241" y="3248578"/>
            <a:ext cx="2471675" cy="5148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1" name="Google Shape;291;p51"/>
          <p:cNvSpPr txBox="1">
            <a:spLocks noGrp="1"/>
          </p:cNvSpPr>
          <p:nvPr>
            <p:ph type="subTitle" idx="1"/>
          </p:nvPr>
        </p:nvSpPr>
        <p:spPr>
          <a:xfrm rot="-40123">
            <a:off x="416583" y="3681807"/>
            <a:ext cx="3341628" cy="7923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tamaran"/>
              <a:buNone/>
              <a:defRPr sz="1600"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-50175" y="300150"/>
            <a:ext cx="92415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2"/>
          </p:nvPr>
        </p:nvSpPr>
        <p:spPr>
          <a:xfrm>
            <a:off x="1461319" y="185250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461325" y="2262700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3"/>
          </p:nvPr>
        </p:nvSpPr>
        <p:spPr>
          <a:xfrm>
            <a:off x="5238281" y="185250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4"/>
          </p:nvPr>
        </p:nvSpPr>
        <p:spPr>
          <a:xfrm>
            <a:off x="5238280" y="2262700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5"/>
          </p:nvPr>
        </p:nvSpPr>
        <p:spPr>
          <a:xfrm>
            <a:off x="1461319" y="31746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6"/>
          </p:nvPr>
        </p:nvSpPr>
        <p:spPr>
          <a:xfrm>
            <a:off x="1461325" y="3584825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7"/>
          </p:nvPr>
        </p:nvSpPr>
        <p:spPr>
          <a:xfrm>
            <a:off x="5238281" y="31746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8"/>
          </p:nvPr>
        </p:nvSpPr>
        <p:spPr>
          <a:xfrm>
            <a:off x="5238280" y="3584825"/>
            <a:ext cx="24444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-50175" y="300150"/>
            <a:ext cx="47226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2107625" y="1807053"/>
            <a:ext cx="3646800" cy="4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tects Daughter"/>
              <a:buNone/>
              <a:defRPr sz="2000" b="1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2"/>
          </p:nvPr>
        </p:nvSpPr>
        <p:spPr>
          <a:xfrm>
            <a:off x="1513025" y="2320924"/>
            <a:ext cx="4531200" cy="17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8" name="Google Shape;98;p22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2913312" y="2118672"/>
            <a:ext cx="2366400" cy="20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p23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ONLY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 idx="2"/>
          </p:nvPr>
        </p:nvSpPr>
        <p:spPr>
          <a:xfrm>
            <a:off x="1842319" y="27627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ubTitle" idx="1"/>
          </p:nvPr>
        </p:nvSpPr>
        <p:spPr>
          <a:xfrm>
            <a:off x="1842319" y="3249125"/>
            <a:ext cx="24444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title" idx="3"/>
          </p:nvPr>
        </p:nvSpPr>
        <p:spPr>
          <a:xfrm>
            <a:off x="4857281" y="2762725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ubTitle" idx="4"/>
          </p:nvPr>
        </p:nvSpPr>
        <p:spPr>
          <a:xfrm>
            <a:off x="4857281" y="3249125"/>
            <a:ext cx="24444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52982">
            <a:off x="-2228827" y="2581135"/>
            <a:ext cx="3104622" cy="284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_ONLY_1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title" idx="2"/>
          </p:nvPr>
        </p:nvSpPr>
        <p:spPr>
          <a:xfrm>
            <a:off x="1660812" y="29159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subTitle" idx="1"/>
          </p:nvPr>
        </p:nvSpPr>
        <p:spPr>
          <a:xfrm>
            <a:off x="1660812" y="3478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title" idx="3"/>
          </p:nvPr>
        </p:nvSpPr>
        <p:spPr>
          <a:xfrm>
            <a:off x="3696004" y="29159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subTitle" idx="4"/>
          </p:nvPr>
        </p:nvSpPr>
        <p:spPr>
          <a:xfrm>
            <a:off x="3696004" y="3478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title" idx="5"/>
          </p:nvPr>
        </p:nvSpPr>
        <p:spPr>
          <a:xfrm>
            <a:off x="5731191" y="2915975"/>
            <a:ext cx="17520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subTitle" idx="6"/>
          </p:nvPr>
        </p:nvSpPr>
        <p:spPr>
          <a:xfrm>
            <a:off x="5731191" y="3478575"/>
            <a:ext cx="17520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2_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150" y="304640"/>
            <a:ext cx="5840423" cy="46693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1215600" y="4877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6" r:id="rId4"/>
    <p:sldLayoutId id="2147483668" r:id="rId5"/>
    <p:sldLayoutId id="2147483669" r:id="rId6"/>
    <p:sldLayoutId id="2147483671" r:id="rId7"/>
    <p:sldLayoutId id="2147483673" r:id="rId8"/>
    <p:sldLayoutId id="2147483677" r:id="rId9"/>
    <p:sldLayoutId id="2147483684" r:id="rId10"/>
    <p:sldLayoutId id="2147483685" r:id="rId11"/>
    <p:sldLayoutId id="2147483694" r:id="rId12"/>
    <p:sldLayoutId id="214748369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slide" Target="slide3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3139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230" y="-425780"/>
            <a:ext cx="5931767" cy="604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33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V="1">
            <a:off x="5843087" y="290833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33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44083" y="-702012"/>
            <a:ext cx="2428700" cy="181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336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6583" y="131152"/>
            <a:ext cx="778926" cy="79379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Прямоугольник 44"/>
          <p:cNvSpPr/>
          <p:nvPr/>
        </p:nvSpPr>
        <p:spPr>
          <a:xfrm>
            <a:off x="599081" y="846718"/>
            <a:ext cx="6598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учреждение профессионального образования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Ханты-Мансийского автономного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Югры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Нижневартовский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социально-гуманитарный колледж»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44.02.02 Преподавание в начальных классах 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33;p61"/>
          <p:cNvSpPr txBox="1">
            <a:spLocks/>
          </p:cNvSpPr>
          <p:nvPr/>
        </p:nvSpPr>
        <p:spPr>
          <a:xfrm>
            <a:off x="1453037" y="1614942"/>
            <a:ext cx="4979757" cy="239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КУРСОВАЯ РАБОТА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 ПО МАТЕМАТИКЕ И ИХ ИСПОЛЬЗОВАНИЕ В ПРОЦЕССЕ ОБУЧЕНИЯ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4369" y="3637689"/>
            <a:ext cx="32608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 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321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Н/1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группы</a:t>
            </a:r>
          </a:p>
          <a:p>
            <a:pPr indent="450215" algn="r">
              <a:spcAft>
                <a:spcPts val="800"/>
              </a:spcAft>
            </a:pPr>
            <a:r>
              <a:rPr lang="ru-RU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Салабеева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Юлия Максимовна </a:t>
            </a:r>
            <a:endParaRPr lang="ru-RU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</a:p>
          <a:p>
            <a:pPr indent="450215" algn="r">
              <a:spcAft>
                <a:spcPts val="800"/>
              </a:spcAft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Галина Анатольевна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82564" y="4389848"/>
            <a:ext cx="27930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Нижневартовск, 2024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98"/>
          <p:cNvSpPr/>
          <p:nvPr/>
        </p:nvSpPr>
        <p:spPr>
          <a:xfrm>
            <a:off x="1218377" y="1148293"/>
            <a:ext cx="6163722" cy="6079397"/>
          </a:xfrm>
          <a:custGeom>
            <a:avLst/>
            <a:gdLst/>
            <a:ahLst/>
            <a:cxnLst/>
            <a:rect l="l" t="t" r="r" b="b"/>
            <a:pathLst>
              <a:path w="34944" h="65722" extrusionOk="0">
                <a:moveTo>
                  <a:pt x="1" y="0"/>
                </a:moveTo>
                <a:lnTo>
                  <a:pt x="1" y="59946"/>
                </a:lnTo>
                <a:cubicBezTo>
                  <a:pt x="1" y="63127"/>
                  <a:pt x="2595" y="65721"/>
                  <a:pt x="5797" y="65721"/>
                </a:cubicBezTo>
                <a:lnTo>
                  <a:pt x="29168" y="65721"/>
                </a:lnTo>
                <a:cubicBezTo>
                  <a:pt x="32370" y="65721"/>
                  <a:pt x="34943" y="63148"/>
                  <a:pt x="34943" y="59946"/>
                </a:cubicBezTo>
                <a:lnTo>
                  <a:pt x="34943" y="0"/>
                </a:lnTo>
                <a:lnTo>
                  <a:pt x="32579" y="0"/>
                </a:lnTo>
                <a:lnTo>
                  <a:pt x="32579" y="2113"/>
                </a:lnTo>
                <a:cubicBezTo>
                  <a:pt x="32767" y="2302"/>
                  <a:pt x="32893" y="2574"/>
                  <a:pt x="32893" y="2846"/>
                </a:cubicBezTo>
                <a:cubicBezTo>
                  <a:pt x="32893" y="3432"/>
                  <a:pt x="32412" y="3892"/>
                  <a:pt x="31847" y="3892"/>
                </a:cubicBezTo>
                <a:lnTo>
                  <a:pt x="31114" y="3892"/>
                </a:lnTo>
                <a:cubicBezTo>
                  <a:pt x="30528" y="3892"/>
                  <a:pt x="30068" y="3432"/>
                  <a:pt x="30068" y="2846"/>
                </a:cubicBezTo>
                <a:cubicBezTo>
                  <a:pt x="30068" y="2574"/>
                  <a:pt x="30194" y="2302"/>
                  <a:pt x="30382" y="2113"/>
                </a:cubicBezTo>
                <a:lnTo>
                  <a:pt x="30382" y="0"/>
                </a:lnTo>
                <a:lnTo>
                  <a:pt x="27997" y="0"/>
                </a:lnTo>
                <a:lnTo>
                  <a:pt x="27997" y="2072"/>
                </a:lnTo>
                <a:cubicBezTo>
                  <a:pt x="28206" y="2260"/>
                  <a:pt x="28352" y="2532"/>
                  <a:pt x="28352" y="2846"/>
                </a:cubicBezTo>
                <a:cubicBezTo>
                  <a:pt x="28352" y="3432"/>
                  <a:pt x="27892" y="3892"/>
                  <a:pt x="27306" y="3892"/>
                </a:cubicBezTo>
                <a:lnTo>
                  <a:pt x="26574" y="3892"/>
                </a:lnTo>
                <a:cubicBezTo>
                  <a:pt x="26009" y="3892"/>
                  <a:pt x="25528" y="3432"/>
                  <a:pt x="25528" y="2846"/>
                </a:cubicBezTo>
                <a:cubicBezTo>
                  <a:pt x="25528" y="2469"/>
                  <a:pt x="25779" y="2093"/>
                  <a:pt x="26114" y="1946"/>
                </a:cubicBezTo>
                <a:lnTo>
                  <a:pt x="26114" y="0"/>
                </a:lnTo>
                <a:lnTo>
                  <a:pt x="23205" y="0"/>
                </a:lnTo>
                <a:lnTo>
                  <a:pt x="23205" y="1904"/>
                </a:lnTo>
                <a:cubicBezTo>
                  <a:pt x="23582" y="2072"/>
                  <a:pt x="23833" y="2427"/>
                  <a:pt x="23833" y="2846"/>
                </a:cubicBezTo>
                <a:cubicBezTo>
                  <a:pt x="23833" y="3432"/>
                  <a:pt x="23373" y="3892"/>
                  <a:pt x="22787" y="3892"/>
                </a:cubicBezTo>
                <a:lnTo>
                  <a:pt x="22054" y="3892"/>
                </a:lnTo>
                <a:cubicBezTo>
                  <a:pt x="21489" y="3892"/>
                  <a:pt x="21008" y="3432"/>
                  <a:pt x="21008" y="2846"/>
                </a:cubicBezTo>
                <a:cubicBezTo>
                  <a:pt x="21008" y="2574"/>
                  <a:pt x="21134" y="2302"/>
                  <a:pt x="21322" y="2113"/>
                </a:cubicBezTo>
                <a:lnTo>
                  <a:pt x="21657" y="293"/>
                </a:lnTo>
                <a:lnTo>
                  <a:pt x="18518" y="0"/>
                </a:lnTo>
                <a:lnTo>
                  <a:pt x="18518" y="1862"/>
                </a:lnTo>
                <a:cubicBezTo>
                  <a:pt x="18979" y="1967"/>
                  <a:pt x="19313" y="2385"/>
                  <a:pt x="19313" y="2846"/>
                </a:cubicBezTo>
                <a:cubicBezTo>
                  <a:pt x="19313" y="3432"/>
                  <a:pt x="18832" y="3892"/>
                  <a:pt x="18267" y="3892"/>
                </a:cubicBezTo>
                <a:lnTo>
                  <a:pt x="17535" y="3892"/>
                </a:lnTo>
                <a:cubicBezTo>
                  <a:pt x="16949" y="3892"/>
                  <a:pt x="16489" y="3432"/>
                  <a:pt x="16489" y="2846"/>
                </a:cubicBezTo>
                <a:cubicBezTo>
                  <a:pt x="16489" y="2323"/>
                  <a:pt x="16886" y="1904"/>
                  <a:pt x="17367" y="1821"/>
                </a:cubicBezTo>
                <a:lnTo>
                  <a:pt x="17367" y="0"/>
                </a:lnTo>
                <a:lnTo>
                  <a:pt x="14773" y="0"/>
                </a:lnTo>
                <a:lnTo>
                  <a:pt x="14773" y="2406"/>
                </a:lnTo>
                <a:cubicBezTo>
                  <a:pt x="14815" y="2532"/>
                  <a:pt x="14878" y="2699"/>
                  <a:pt x="14878" y="2846"/>
                </a:cubicBezTo>
                <a:cubicBezTo>
                  <a:pt x="14878" y="3432"/>
                  <a:pt x="14396" y="3892"/>
                  <a:pt x="13831" y="3892"/>
                </a:cubicBezTo>
                <a:lnTo>
                  <a:pt x="13099" y="3892"/>
                </a:lnTo>
                <a:cubicBezTo>
                  <a:pt x="12513" y="3892"/>
                  <a:pt x="12053" y="3432"/>
                  <a:pt x="12053" y="2846"/>
                </a:cubicBezTo>
                <a:cubicBezTo>
                  <a:pt x="12053" y="2302"/>
                  <a:pt x="12471" y="1883"/>
                  <a:pt x="12994" y="1821"/>
                </a:cubicBezTo>
                <a:lnTo>
                  <a:pt x="12994" y="0"/>
                </a:lnTo>
                <a:lnTo>
                  <a:pt x="9668" y="188"/>
                </a:lnTo>
                <a:lnTo>
                  <a:pt x="9919" y="1821"/>
                </a:lnTo>
                <a:cubicBezTo>
                  <a:pt x="10484" y="1862"/>
                  <a:pt x="10337" y="2302"/>
                  <a:pt x="10337" y="2846"/>
                </a:cubicBezTo>
                <a:cubicBezTo>
                  <a:pt x="10337" y="3432"/>
                  <a:pt x="9877" y="3892"/>
                  <a:pt x="9291" y="3892"/>
                </a:cubicBezTo>
                <a:lnTo>
                  <a:pt x="8559" y="3892"/>
                </a:lnTo>
                <a:cubicBezTo>
                  <a:pt x="7994" y="3892"/>
                  <a:pt x="7512" y="3432"/>
                  <a:pt x="7512" y="2846"/>
                </a:cubicBezTo>
                <a:cubicBezTo>
                  <a:pt x="7512" y="2323"/>
                  <a:pt x="7910" y="1904"/>
                  <a:pt x="8412" y="1821"/>
                </a:cubicBezTo>
                <a:lnTo>
                  <a:pt x="8412" y="0"/>
                </a:lnTo>
                <a:lnTo>
                  <a:pt x="5190" y="0"/>
                </a:lnTo>
                <a:lnTo>
                  <a:pt x="5190" y="1904"/>
                </a:lnTo>
                <a:cubicBezTo>
                  <a:pt x="5546" y="2072"/>
                  <a:pt x="5818" y="2427"/>
                  <a:pt x="5818" y="2846"/>
                </a:cubicBezTo>
                <a:cubicBezTo>
                  <a:pt x="5818" y="3432"/>
                  <a:pt x="5336" y="3892"/>
                  <a:pt x="4771" y="3892"/>
                </a:cubicBezTo>
                <a:lnTo>
                  <a:pt x="4039" y="3892"/>
                </a:lnTo>
                <a:cubicBezTo>
                  <a:pt x="3453" y="3892"/>
                  <a:pt x="2993" y="3432"/>
                  <a:pt x="2993" y="2846"/>
                </a:cubicBezTo>
                <a:cubicBezTo>
                  <a:pt x="2993" y="2553"/>
                  <a:pt x="3118" y="2302"/>
                  <a:pt x="3307" y="2113"/>
                </a:cubicBezTo>
                <a:lnTo>
                  <a:pt x="33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98"/>
          <p:cNvSpPr txBox="1">
            <a:spLocks noGrp="1"/>
          </p:cNvSpPr>
          <p:nvPr>
            <p:ph type="body" idx="1"/>
          </p:nvPr>
        </p:nvSpPr>
        <p:spPr>
          <a:xfrm>
            <a:off x="1218378" y="1472834"/>
            <a:ext cx="6163722" cy="3670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формирующего этапа нашего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применено множество разнообразных тестовых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заданий.</a:t>
            </a:r>
          </a:p>
          <a:p>
            <a:pPr marL="12700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Включенные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уроки виды тестовых заданий охватывали: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Тесты с выбором одного или нескольких ответов;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Открытые тесты, где необходимо заполнять пропуски словами или знаками;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Тесты на соотнесение элементов из двух столбцов;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Тесты, требующие расстановки элементов в определенной последовательности;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ct val="100000"/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Тесты на свободный ответ, предполагающие самостоятельное формулирование ответов.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87" name="Google Shape;1687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8" name="Google Shape;1688;p98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Формирующий этап</a:t>
            </a:r>
            <a:endParaRPr dirty="0"/>
          </a:p>
        </p:txBody>
      </p:sp>
      <p:pic>
        <p:nvPicPr>
          <p:cNvPr id="1710" name="Google Shape;1710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329" y="954860"/>
            <a:ext cx="976306" cy="982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47;p85">
            <a:hlinkClick r:id="rId3" action="ppaction://hlinksldjump"/>
          </p:cNvPr>
          <p:cNvSpPr/>
          <p:nvPr/>
        </p:nvSpPr>
        <p:spPr>
          <a:xfrm>
            <a:off x="1987394" y="69529"/>
            <a:ext cx="5314053" cy="4510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2248188" y="18398"/>
            <a:ext cx="4572000" cy="5379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повторной диагностики полученных при выполнении тестовых заданий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CC9825EC-DFF2-FA19-7FAC-DF70F2495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604394"/>
              </p:ext>
            </p:extLst>
          </p:nvPr>
        </p:nvGraphicFramePr>
        <p:xfrm>
          <a:off x="333619" y="628735"/>
          <a:ext cx="8484455" cy="4413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065">
                  <a:extLst>
                    <a:ext uri="{9D8B030D-6E8A-4147-A177-3AD203B41FA5}">
                      <a16:colId xmlns:a16="http://schemas.microsoft.com/office/drawing/2014/main" xmlns="" val="561992760"/>
                    </a:ext>
                  </a:extLst>
                </a:gridCol>
                <a:gridCol w="1212065">
                  <a:extLst>
                    <a:ext uri="{9D8B030D-6E8A-4147-A177-3AD203B41FA5}">
                      <a16:colId xmlns:a16="http://schemas.microsoft.com/office/drawing/2014/main" xmlns="" val="2736081988"/>
                    </a:ext>
                  </a:extLst>
                </a:gridCol>
                <a:gridCol w="1212065">
                  <a:extLst>
                    <a:ext uri="{9D8B030D-6E8A-4147-A177-3AD203B41FA5}">
                      <a16:colId xmlns:a16="http://schemas.microsoft.com/office/drawing/2014/main" xmlns="" val="2034345961"/>
                    </a:ext>
                  </a:extLst>
                </a:gridCol>
                <a:gridCol w="1212065">
                  <a:extLst>
                    <a:ext uri="{9D8B030D-6E8A-4147-A177-3AD203B41FA5}">
                      <a16:colId xmlns:a16="http://schemas.microsoft.com/office/drawing/2014/main" xmlns="" val="3317428368"/>
                    </a:ext>
                  </a:extLst>
                </a:gridCol>
                <a:gridCol w="1212065">
                  <a:extLst>
                    <a:ext uri="{9D8B030D-6E8A-4147-A177-3AD203B41FA5}">
                      <a16:colId xmlns:a16="http://schemas.microsoft.com/office/drawing/2014/main" xmlns="" val="2861768571"/>
                    </a:ext>
                  </a:extLst>
                </a:gridCol>
                <a:gridCol w="1212065">
                  <a:extLst>
                    <a:ext uri="{9D8B030D-6E8A-4147-A177-3AD203B41FA5}">
                      <a16:colId xmlns:a16="http://schemas.microsoft.com/office/drawing/2014/main" xmlns="" val="963066485"/>
                    </a:ext>
                  </a:extLst>
                </a:gridCol>
                <a:gridCol w="1212065">
                  <a:extLst>
                    <a:ext uri="{9D8B030D-6E8A-4147-A177-3AD203B41FA5}">
                      <a16:colId xmlns:a16="http://schemas.microsoft.com/office/drawing/2014/main" xmlns="" val="49348229"/>
                    </a:ext>
                  </a:extLst>
                </a:gridCol>
              </a:tblGrid>
              <a:tr h="732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Учащийся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Знание геометрического материала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Умение записать сумму разрядных слагаемых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Умение преобразовывать единицы измерения величин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Умение решать текстовые задачи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Выполнять арифметические действия в пределах 1000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Количество баллов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1143082655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709844972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829782622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527676424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1808488432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1417583536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4076506681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2315416337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2658336251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1636691371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2752753821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3925399839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3520429713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2299010090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1637689809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220941161"/>
                  </a:ext>
                </a:extLst>
              </a:tr>
              <a:tr h="1676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Ученик 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327194031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2195330019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4063572057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2502905475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3435793591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768984487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3982667821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873745316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1935465990"/>
                  </a:ext>
                </a:extLst>
              </a:tr>
              <a:tr h="146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Ученик 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994" marR="52994" marT="0" marB="0"/>
                </a:tc>
                <a:extLst>
                  <a:ext uri="{0D108BD9-81ED-4DB2-BD59-A6C34878D82A}">
                    <a16:rowId xmlns:a16="http://schemas.microsoft.com/office/drawing/2014/main" xmlns="" val="1315934606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23318" y="411022"/>
            <a:ext cx="8738055" cy="562527"/>
            <a:chOff x="223318" y="411022"/>
            <a:chExt cx="8738055" cy="562527"/>
          </a:xfrm>
        </p:grpSpPr>
        <p:pic>
          <p:nvPicPr>
            <p:cNvPr id="877" name="Google Shape;877;p7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22538" y="425734"/>
              <a:ext cx="438835" cy="547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6" name="Google Shape;876;p7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472304">
              <a:off x="245857" y="388483"/>
              <a:ext cx="435425" cy="4805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079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88"/>
          <p:cNvSpPr txBox="1">
            <a:spLocks noGrp="1"/>
          </p:cNvSpPr>
          <p:nvPr>
            <p:ph type="title"/>
          </p:nvPr>
        </p:nvSpPr>
        <p:spPr>
          <a:xfrm>
            <a:off x="621177" y="500506"/>
            <a:ext cx="4282006" cy="5969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Разработка эффективных тестовых заданий</a:t>
            </a:r>
            <a:endParaRPr dirty="0"/>
          </a:p>
        </p:txBody>
      </p:sp>
      <p:pic>
        <p:nvPicPr>
          <p:cNvPr id="1236" name="Google Shape;123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1" name="Google Shape;1241;p88"/>
          <p:cNvGrpSpPr/>
          <p:nvPr/>
        </p:nvGrpSpPr>
        <p:grpSpPr>
          <a:xfrm rot="5400000">
            <a:off x="2547581" y="-240858"/>
            <a:ext cx="3881592" cy="6558153"/>
            <a:chOff x="557052" y="-1733075"/>
            <a:chExt cx="4918974" cy="6507973"/>
          </a:xfrm>
        </p:grpSpPr>
        <p:pic>
          <p:nvPicPr>
            <p:cNvPr id="1242" name="Google Shape;1242;p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7052" y="-1733075"/>
              <a:ext cx="4918974" cy="6507973"/>
            </a:xfrm>
            <a:prstGeom prst="rect">
              <a:avLst/>
            </a:prstGeom>
            <a:noFill/>
            <a:ln>
              <a:noFill/>
            </a:ln>
            <a:effectLst>
              <a:outerShdw blurRad="100013" dist="57150" dir="3780000" algn="bl" rotWithShape="0">
                <a:srgbClr val="000000">
                  <a:alpha val="58000"/>
                </a:srgbClr>
              </a:outerShdw>
            </a:effectLst>
          </p:spPr>
        </p:pic>
        <p:grpSp>
          <p:nvGrpSpPr>
            <p:cNvPr id="1243" name="Google Shape;1243;p88"/>
            <p:cNvGrpSpPr/>
            <p:nvPr/>
          </p:nvGrpSpPr>
          <p:grpSpPr>
            <a:xfrm>
              <a:off x="1490463" y="-1358760"/>
              <a:ext cx="3642225" cy="5714463"/>
              <a:chOff x="1490463" y="-1358760"/>
              <a:chExt cx="3642225" cy="5714463"/>
            </a:xfrm>
          </p:grpSpPr>
          <p:cxnSp>
            <p:nvCxnSpPr>
              <p:cNvPr id="1244" name="Google Shape;1244;p88"/>
              <p:cNvCxnSpPr/>
              <p:nvPr/>
            </p:nvCxnSpPr>
            <p:spPr>
              <a:xfrm>
                <a:off x="1490463" y="111102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5" name="Google Shape;1245;p88"/>
              <p:cNvCxnSpPr/>
              <p:nvPr/>
            </p:nvCxnSpPr>
            <p:spPr>
              <a:xfrm>
                <a:off x="1490463" y="152266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6" name="Google Shape;1246;p88"/>
              <p:cNvCxnSpPr/>
              <p:nvPr/>
            </p:nvCxnSpPr>
            <p:spPr>
              <a:xfrm>
                <a:off x="1490463" y="1934299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88"/>
              <p:cNvCxnSpPr/>
              <p:nvPr/>
            </p:nvCxnSpPr>
            <p:spPr>
              <a:xfrm>
                <a:off x="1490463" y="2345937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8" name="Google Shape;1248;p88"/>
              <p:cNvCxnSpPr/>
              <p:nvPr/>
            </p:nvCxnSpPr>
            <p:spPr>
              <a:xfrm>
                <a:off x="1490463" y="2757574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9" name="Google Shape;1249;p88"/>
              <p:cNvCxnSpPr/>
              <p:nvPr/>
            </p:nvCxnSpPr>
            <p:spPr>
              <a:xfrm>
                <a:off x="1490463" y="316921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0" name="Google Shape;1250;p88"/>
              <p:cNvCxnSpPr/>
              <p:nvPr/>
            </p:nvCxnSpPr>
            <p:spPr>
              <a:xfrm>
                <a:off x="1490463" y="3532428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1" name="Google Shape;1251;p88"/>
              <p:cNvCxnSpPr/>
              <p:nvPr/>
            </p:nvCxnSpPr>
            <p:spPr>
              <a:xfrm>
                <a:off x="1490463" y="39440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2" name="Google Shape;1252;p88"/>
              <p:cNvCxnSpPr/>
              <p:nvPr/>
            </p:nvCxnSpPr>
            <p:spPr>
              <a:xfrm>
                <a:off x="1490463" y="43557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3" name="Google Shape;1253;p88"/>
              <p:cNvCxnSpPr/>
              <p:nvPr/>
            </p:nvCxnSpPr>
            <p:spPr>
              <a:xfrm>
                <a:off x="1524288" y="-12387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4" name="Google Shape;1254;p88"/>
              <p:cNvCxnSpPr/>
              <p:nvPr/>
            </p:nvCxnSpPr>
            <p:spPr>
              <a:xfrm>
                <a:off x="1524288" y="287765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88"/>
              <p:cNvCxnSpPr/>
              <p:nvPr/>
            </p:nvCxnSpPr>
            <p:spPr>
              <a:xfrm>
                <a:off x="1524288" y="699403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88"/>
              <p:cNvCxnSpPr/>
              <p:nvPr/>
            </p:nvCxnSpPr>
            <p:spPr>
              <a:xfrm>
                <a:off x="1490463" y="-535501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88"/>
              <p:cNvCxnSpPr/>
              <p:nvPr/>
            </p:nvCxnSpPr>
            <p:spPr>
              <a:xfrm>
                <a:off x="1524288" y="-1358760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88"/>
              <p:cNvCxnSpPr/>
              <p:nvPr/>
            </p:nvCxnSpPr>
            <p:spPr>
              <a:xfrm>
                <a:off x="1524288" y="-947122"/>
                <a:ext cx="3608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E0E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62" name="Google Shape;1262;p88">
            <a:hlinkClick r:id="" action="ppaction://noaction"/>
          </p:cNvPr>
          <p:cNvSpPr/>
          <p:nvPr/>
        </p:nvSpPr>
        <p:spPr>
          <a:xfrm>
            <a:off x="1749057" y="3115781"/>
            <a:ext cx="4803434" cy="680669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88"/>
          <p:cNvSpPr/>
          <p:nvPr/>
        </p:nvSpPr>
        <p:spPr>
          <a:xfrm>
            <a:off x="1731172" y="2399285"/>
            <a:ext cx="5389046" cy="612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88"/>
          <p:cNvSpPr/>
          <p:nvPr/>
        </p:nvSpPr>
        <p:spPr>
          <a:xfrm>
            <a:off x="1741686" y="1616103"/>
            <a:ext cx="5271366" cy="645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713408" y="1519351"/>
            <a:ext cx="5675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 началом разработки тестов нужно четко определить, какие учебные цели они должны достигать.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покрывать ключевые концепции и навыки, которые учащиеся должны освоить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должны соответствовать уровню подготовки учащихся.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283" name="Google Shape;1283;p88"/>
          <p:cNvGrpSpPr/>
          <p:nvPr/>
        </p:nvGrpSpPr>
        <p:grpSpPr>
          <a:xfrm>
            <a:off x="1319998" y="1678670"/>
            <a:ext cx="392501" cy="392814"/>
            <a:chOff x="9891781" y="3347462"/>
            <a:chExt cx="392501" cy="392814"/>
          </a:xfrm>
        </p:grpSpPr>
        <p:sp>
          <p:nvSpPr>
            <p:cNvPr id="1284" name="Google Shape;1284;p88"/>
            <p:cNvSpPr/>
            <p:nvPr/>
          </p:nvSpPr>
          <p:spPr>
            <a:xfrm rot="2700000">
              <a:off x="10027161" y="3430022"/>
              <a:ext cx="95011" cy="324129"/>
            </a:xfrm>
            <a:custGeom>
              <a:avLst/>
              <a:gdLst/>
              <a:ahLst/>
              <a:cxnLst/>
              <a:rect l="l" t="t" r="r" b="b"/>
              <a:pathLst>
                <a:path w="3011" h="10272" extrusionOk="0">
                  <a:moveTo>
                    <a:pt x="0" y="1"/>
                  </a:moveTo>
                  <a:lnTo>
                    <a:pt x="713" y="10272"/>
                  </a:lnTo>
                  <a:lnTo>
                    <a:pt x="3010" y="10272"/>
                  </a:lnTo>
                  <a:lnTo>
                    <a:pt x="3010" y="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C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88"/>
            <p:cNvSpPr/>
            <p:nvPr/>
          </p:nvSpPr>
          <p:spPr>
            <a:xfrm rot="2700000">
              <a:off x="9995764" y="3386735"/>
              <a:ext cx="72481" cy="324129"/>
            </a:xfrm>
            <a:custGeom>
              <a:avLst/>
              <a:gdLst/>
              <a:ahLst/>
              <a:cxnLst/>
              <a:rect l="l" t="t" r="r" b="b"/>
              <a:pathLst>
                <a:path w="2297" h="10272" extrusionOk="0">
                  <a:moveTo>
                    <a:pt x="2297" y="1"/>
                  </a:moveTo>
                  <a:lnTo>
                    <a:pt x="0" y="728"/>
                  </a:lnTo>
                  <a:lnTo>
                    <a:pt x="0" y="10272"/>
                  </a:lnTo>
                  <a:lnTo>
                    <a:pt x="2297" y="10272"/>
                  </a:lnTo>
                  <a:lnTo>
                    <a:pt x="22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88"/>
            <p:cNvSpPr/>
            <p:nvPr/>
          </p:nvSpPr>
          <p:spPr>
            <a:xfrm rot="2700000">
              <a:off x="10113137" y="3442880"/>
              <a:ext cx="33795" cy="118866"/>
            </a:xfrm>
            <a:custGeom>
              <a:avLst/>
              <a:gdLst/>
              <a:ahLst/>
              <a:cxnLst/>
              <a:rect l="l" t="t" r="r" b="b"/>
              <a:pathLst>
                <a:path w="1071" h="3767" extrusionOk="0">
                  <a:moveTo>
                    <a:pt x="1" y="1"/>
                  </a:moveTo>
                  <a:lnTo>
                    <a:pt x="1" y="3767"/>
                  </a:lnTo>
                  <a:lnTo>
                    <a:pt x="1071" y="3767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88"/>
            <p:cNvSpPr/>
            <p:nvPr/>
          </p:nvSpPr>
          <p:spPr>
            <a:xfrm rot="2700000">
              <a:off x="10164496" y="3400036"/>
              <a:ext cx="95011" cy="109431"/>
            </a:xfrm>
            <a:custGeom>
              <a:avLst/>
              <a:gdLst/>
              <a:ahLst/>
              <a:cxnLst/>
              <a:rect l="l" t="t" r="r" b="b"/>
              <a:pathLst>
                <a:path w="3011" h="3468" extrusionOk="0">
                  <a:moveTo>
                    <a:pt x="713" y="1"/>
                  </a:moveTo>
                  <a:lnTo>
                    <a:pt x="0" y="1741"/>
                  </a:lnTo>
                  <a:lnTo>
                    <a:pt x="713" y="3467"/>
                  </a:lnTo>
                  <a:lnTo>
                    <a:pt x="3010" y="3467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88"/>
            <p:cNvSpPr/>
            <p:nvPr/>
          </p:nvSpPr>
          <p:spPr>
            <a:xfrm rot="2700000">
              <a:off x="10132786" y="3357062"/>
              <a:ext cx="72481" cy="109431"/>
            </a:xfrm>
            <a:custGeom>
              <a:avLst/>
              <a:gdLst/>
              <a:ahLst/>
              <a:cxnLst/>
              <a:rect l="l" t="t" r="r" b="b"/>
              <a:pathLst>
                <a:path w="2297" h="3468" extrusionOk="0">
                  <a:moveTo>
                    <a:pt x="571" y="1"/>
                  </a:moveTo>
                  <a:lnTo>
                    <a:pt x="0" y="3467"/>
                  </a:lnTo>
                  <a:lnTo>
                    <a:pt x="2297" y="3467"/>
                  </a:lnTo>
                  <a:lnTo>
                    <a:pt x="2297" y="1"/>
                  </a:lnTo>
                  <a:close/>
                </a:path>
              </a:pathLst>
            </a:custGeom>
            <a:solidFill>
              <a:srgbClr val="3C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88"/>
          <p:cNvGrpSpPr/>
          <p:nvPr/>
        </p:nvGrpSpPr>
        <p:grpSpPr>
          <a:xfrm>
            <a:off x="1271468" y="2411018"/>
            <a:ext cx="392501" cy="392814"/>
            <a:chOff x="9891781" y="3347462"/>
            <a:chExt cx="392501" cy="392814"/>
          </a:xfrm>
        </p:grpSpPr>
        <p:sp>
          <p:nvSpPr>
            <p:cNvPr id="1290" name="Google Shape;1290;p88"/>
            <p:cNvSpPr/>
            <p:nvPr/>
          </p:nvSpPr>
          <p:spPr>
            <a:xfrm rot="2700000">
              <a:off x="10027161" y="3430022"/>
              <a:ext cx="95011" cy="324129"/>
            </a:xfrm>
            <a:custGeom>
              <a:avLst/>
              <a:gdLst/>
              <a:ahLst/>
              <a:cxnLst/>
              <a:rect l="l" t="t" r="r" b="b"/>
              <a:pathLst>
                <a:path w="3011" h="10272" extrusionOk="0">
                  <a:moveTo>
                    <a:pt x="0" y="1"/>
                  </a:moveTo>
                  <a:lnTo>
                    <a:pt x="713" y="10272"/>
                  </a:lnTo>
                  <a:lnTo>
                    <a:pt x="3010" y="10272"/>
                  </a:lnTo>
                  <a:lnTo>
                    <a:pt x="3010" y="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EB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88"/>
            <p:cNvSpPr/>
            <p:nvPr/>
          </p:nvSpPr>
          <p:spPr>
            <a:xfrm rot="2700000">
              <a:off x="9995764" y="3386735"/>
              <a:ext cx="72481" cy="324129"/>
            </a:xfrm>
            <a:custGeom>
              <a:avLst/>
              <a:gdLst/>
              <a:ahLst/>
              <a:cxnLst/>
              <a:rect l="l" t="t" r="r" b="b"/>
              <a:pathLst>
                <a:path w="2297" h="10272" extrusionOk="0">
                  <a:moveTo>
                    <a:pt x="2297" y="1"/>
                  </a:moveTo>
                  <a:lnTo>
                    <a:pt x="0" y="728"/>
                  </a:lnTo>
                  <a:lnTo>
                    <a:pt x="0" y="10272"/>
                  </a:lnTo>
                  <a:lnTo>
                    <a:pt x="2297" y="10272"/>
                  </a:lnTo>
                  <a:lnTo>
                    <a:pt x="22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88"/>
            <p:cNvSpPr/>
            <p:nvPr/>
          </p:nvSpPr>
          <p:spPr>
            <a:xfrm rot="2700000">
              <a:off x="10113137" y="3442880"/>
              <a:ext cx="33795" cy="118866"/>
            </a:xfrm>
            <a:custGeom>
              <a:avLst/>
              <a:gdLst/>
              <a:ahLst/>
              <a:cxnLst/>
              <a:rect l="l" t="t" r="r" b="b"/>
              <a:pathLst>
                <a:path w="1071" h="3767" extrusionOk="0">
                  <a:moveTo>
                    <a:pt x="1" y="1"/>
                  </a:moveTo>
                  <a:lnTo>
                    <a:pt x="1" y="3767"/>
                  </a:lnTo>
                  <a:lnTo>
                    <a:pt x="1071" y="3767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88"/>
            <p:cNvSpPr/>
            <p:nvPr/>
          </p:nvSpPr>
          <p:spPr>
            <a:xfrm rot="2700000">
              <a:off x="10164496" y="3400036"/>
              <a:ext cx="95011" cy="109431"/>
            </a:xfrm>
            <a:custGeom>
              <a:avLst/>
              <a:gdLst/>
              <a:ahLst/>
              <a:cxnLst/>
              <a:rect l="l" t="t" r="r" b="b"/>
              <a:pathLst>
                <a:path w="3011" h="3468" extrusionOk="0">
                  <a:moveTo>
                    <a:pt x="713" y="1"/>
                  </a:moveTo>
                  <a:lnTo>
                    <a:pt x="0" y="1741"/>
                  </a:lnTo>
                  <a:lnTo>
                    <a:pt x="713" y="3467"/>
                  </a:lnTo>
                  <a:lnTo>
                    <a:pt x="3010" y="3467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88"/>
            <p:cNvSpPr/>
            <p:nvPr/>
          </p:nvSpPr>
          <p:spPr>
            <a:xfrm rot="2700000">
              <a:off x="10132786" y="3357062"/>
              <a:ext cx="72481" cy="109431"/>
            </a:xfrm>
            <a:custGeom>
              <a:avLst/>
              <a:gdLst/>
              <a:ahLst/>
              <a:cxnLst/>
              <a:rect l="l" t="t" r="r" b="b"/>
              <a:pathLst>
                <a:path w="2297" h="3468" extrusionOk="0">
                  <a:moveTo>
                    <a:pt x="571" y="1"/>
                  </a:moveTo>
                  <a:lnTo>
                    <a:pt x="0" y="3467"/>
                  </a:lnTo>
                  <a:lnTo>
                    <a:pt x="2297" y="3467"/>
                  </a:lnTo>
                  <a:lnTo>
                    <a:pt x="2297" y="1"/>
                  </a:lnTo>
                  <a:close/>
                </a:path>
              </a:pathLst>
            </a:custGeom>
            <a:solidFill>
              <a:srgbClr val="3C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024;p121"/>
          <p:cNvGrpSpPr/>
          <p:nvPr/>
        </p:nvGrpSpPr>
        <p:grpSpPr>
          <a:xfrm rot="2464625">
            <a:off x="1405021" y="3103771"/>
            <a:ext cx="145503" cy="485948"/>
            <a:chOff x="1416351" y="2001564"/>
            <a:chExt cx="95003" cy="268478"/>
          </a:xfrm>
        </p:grpSpPr>
        <p:sp>
          <p:nvSpPr>
            <p:cNvPr id="64" name="Google Shape;3025;p121"/>
            <p:cNvSpPr/>
            <p:nvPr/>
          </p:nvSpPr>
          <p:spPr>
            <a:xfrm>
              <a:off x="1449290" y="2058310"/>
              <a:ext cx="62064" cy="211732"/>
            </a:xfrm>
            <a:custGeom>
              <a:avLst/>
              <a:gdLst/>
              <a:ahLst/>
              <a:cxnLst/>
              <a:rect l="l" t="t" r="r" b="b"/>
              <a:pathLst>
                <a:path w="3011" h="10272" extrusionOk="0">
                  <a:moveTo>
                    <a:pt x="0" y="1"/>
                  </a:moveTo>
                  <a:lnTo>
                    <a:pt x="714" y="10272"/>
                  </a:lnTo>
                  <a:lnTo>
                    <a:pt x="3010" y="10272"/>
                  </a:lnTo>
                  <a:lnTo>
                    <a:pt x="3010" y="7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026;p121"/>
            <p:cNvSpPr/>
            <p:nvPr/>
          </p:nvSpPr>
          <p:spPr>
            <a:xfrm>
              <a:off x="1416351" y="2058022"/>
              <a:ext cx="47656" cy="211732"/>
            </a:xfrm>
            <a:custGeom>
              <a:avLst/>
              <a:gdLst/>
              <a:ahLst/>
              <a:cxnLst/>
              <a:rect l="l" t="t" r="r" b="b"/>
              <a:pathLst>
                <a:path w="2312" h="10272" extrusionOk="0">
                  <a:moveTo>
                    <a:pt x="2312" y="1"/>
                  </a:moveTo>
                  <a:lnTo>
                    <a:pt x="1" y="728"/>
                  </a:lnTo>
                  <a:lnTo>
                    <a:pt x="1" y="10272"/>
                  </a:lnTo>
                  <a:lnTo>
                    <a:pt x="2312" y="10272"/>
                  </a:lnTo>
                  <a:lnTo>
                    <a:pt x="23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027;p121"/>
            <p:cNvSpPr/>
            <p:nvPr/>
          </p:nvSpPr>
          <p:spPr>
            <a:xfrm>
              <a:off x="1452814" y="2058310"/>
              <a:ext cx="22076" cy="77647"/>
            </a:xfrm>
            <a:custGeom>
              <a:avLst/>
              <a:gdLst/>
              <a:ahLst/>
              <a:cxnLst/>
              <a:rect l="l" t="t" r="r" b="b"/>
              <a:pathLst>
                <a:path w="1071" h="3767" extrusionOk="0">
                  <a:moveTo>
                    <a:pt x="1" y="1"/>
                  </a:moveTo>
                  <a:lnTo>
                    <a:pt x="1" y="3767"/>
                  </a:lnTo>
                  <a:lnTo>
                    <a:pt x="1070" y="3767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028;p121"/>
            <p:cNvSpPr/>
            <p:nvPr/>
          </p:nvSpPr>
          <p:spPr>
            <a:xfrm>
              <a:off x="1449001" y="2001564"/>
              <a:ext cx="62353" cy="71484"/>
            </a:xfrm>
            <a:custGeom>
              <a:avLst/>
              <a:gdLst/>
              <a:ahLst/>
              <a:cxnLst/>
              <a:rect l="l" t="t" r="r" b="b"/>
              <a:pathLst>
                <a:path w="3025" h="3468" extrusionOk="0">
                  <a:moveTo>
                    <a:pt x="713" y="1"/>
                  </a:moveTo>
                  <a:lnTo>
                    <a:pt x="0" y="1741"/>
                  </a:lnTo>
                  <a:lnTo>
                    <a:pt x="713" y="3467"/>
                  </a:lnTo>
                  <a:lnTo>
                    <a:pt x="3024" y="3467"/>
                  </a:lnTo>
                  <a:lnTo>
                    <a:pt x="24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29;p121"/>
            <p:cNvSpPr/>
            <p:nvPr/>
          </p:nvSpPr>
          <p:spPr>
            <a:xfrm>
              <a:off x="1416351" y="2001564"/>
              <a:ext cx="47656" cy="71484"/>
            </a:xfrm>
            <a:custGeom>
              <a:avLst/>
              <a:gdLst/>
              <a:ahLst/>
              <a:cxnLst/>
              <a:rect l="l" t="t" r="r" b="b"/>
              <a:pathLst>
                <a:path w="2312" h="3468" extrusionOk="0">
                  <a:moveTo>
                    <a:pt x="571" y="1"/>
                  </a:moveTo>
                  <a:lnTo>
                    <a:pt x="1" y="3467"/>
                  </a:lnTo>
                  <a:lnTo>
                    <a:pt x="2312" y="3467"/>
                  </a:lnTo>
                  <a:lnTo>
                    <a:pt x="2312" y="1"/>
                  </a:lnTo>
                  <a:close/>
                </a:path>
              </a:pathLst>
            </a:custGeom>
            <a:solidFill>
              <a:srgbClr val="3C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1009;p82"/>
          <p:cNvGrpSpPr/>
          <p:nvPr/>
        </p:nvGrpSpPr>
        <p:grpSpPr>
          <a:xfrm>
            <a:off x="309463" y="1266555"/>
            <a:ext cx="8740408" cy="3722304"/>
            <a:chOff x="2283325" y="3087325"/>
            <a:chExt cx="1815350" cy="759500"/>
          </a:xfrm>
        </p:grpSpPr>
        <p:sp>
          <p:nvSpPr>
            <p:cNvPr id="1010" name="Google Shape;1010;p82"/>
            <p:cNvSpPr/>
            <p:nvPr/>
          </p:nvSpPr>
          <p:spPr>
            <a:xfrm>
              <a:off x="4001875" y="3087325"/>
              <a:ext cx="96800" cy="374400"/>
            </a:xfrm>
            <a:custGeom>
              <a:avLst/>
              <a:gdLst/>
              <a:ahLst/>
              <a:cxnLst/>
              <a:rect l="l" t="t" r="r" b="b"/>
              <a:pathLst>
                <a:path w="3872" h="14976" extrusionOk="0">
                  <a:moveTo>
                    <a:pt x="3253" y="1"/>
                  </a:moveTo>
                  <a:cubicBezTo>
                    <a:pt x="3173" y="162"/>
                    <a:pt x="3038" y="323"/>
                    <a:pt x="2931" y="619"/>
                  </a:cubicBezTo>
                  <a:cubicBezTo>
                    <a:pt x="2850" y="754"/>
                    <a:pt x="2823" y="888"/>
                    <a:pt x="2716" y="969"/>
                  </a:cubicBezTo>
                  <a:cubicBezTo>
                    <a:pt x="2689" y="969"/>
                    <a:pt x="2662" y="996"/>
                    <a:pt x="2581" y="1022"/>
                  </a:cubicBezTo>
                  <a:cubicBezTo>
                    <a:pt x="2527" y="1076"/>
                    <a:pt x="2501" y="1076"/>
                    <a:pt x="2447" y="1103"/>
                  </a:cubicBezTo>
                  <a:cubicBezTo>
                    <a:pt x="2420" y="1130"/>
                    <a:pt x="2366" y="1237"/>
                    <a:pt x="2312" y="1264"/>
                  </a:cubicBezTo>
                  <a:cubicBezTo>
                    <a:pt x="2259" y="1372"/>
                    <a:pt x="2151" y="1506"/>
                    <a:pt x="2124" y="1614"/>
                  </a:cubicBezTo>
                  <a:cubicBezTo>
                    <a:pt x="2044" y="1748"/>
                    <a:pt x="2044" y="1802"/>
                    <a:pt x="2044" y="1936"/>
                  </a:cubicBezTo>
                  <a:cubicBezTo>
                    <a:pt x="2044" y="2017"/>
                    <a:pt x="2044" y="2098"/>
                    <a:pt x="2017" y="2205"/>
                  </a:cubicBezTo>
                  <a:cubicBezTo>
                    <a:pt x="1990" y="2313"/>
                    <a:pt x="1909" y="2340"/>
                    <a:pt x="1855" y="2420"/>
                  </a:cubicBezTo>
                  <a:cubicBezTo>
                    <a:pt x="1775" y="2474"/>
                    <a:pt x="1694" y="2555"/>
                    <a:pt x="1640" y="2635"/>
                  </a:cubicBezTo>
                  <a:cubicBezTo>
                    <a:pt x="1613" y="2716"/>
                    <a:pt x="1640" y="2877"/>
                    <a:pt x="1640" y="2904"/>
                  </a:cubicBezTo>
                  <a:lnTo>
                    <a:pt x="1640" y="3254"/>
                  </a:lnTo>
                  <a:cubicBezTo>
                    <a:pt x="1613" y="3415"/>
                    <a:pt x="1613" y="3630"/>
                    <a:pt x="1560" y="3791"/>
                  </a:cubicBezTo>
                  <a:cubicBezTo>
                    <a:pt x="1506" y="3845"/>
                    <a:pt x="1479" y="3899"/>
                    <a:pt x="1452" y="3953"/>
                  </a:cubicBezTo>
                  <a:cubicBezTo>
                    <a:pt x="1398" y="4114"/>
                    <a:pt x="1398" y="4302"/>
                    <a:pt x="1398" y="4437"/>
                  </a:cubicBezTo>
                  <a:cubicBezTo>
                    <a:pt x="1398" y="4598"/>
                    <a:pt x="1452" y="4867"/>
                    <a:pt x="1398" y="5028"/>
                  </a:cubicBezTo>
                  <a:cubicBezTo>
                    <a:pt x="1371" y="5136"/>
                    <a:pt x="1264" y="5270"/>
                    <a:pt x="1237" y="5378"/>
                  </a:cubicBezTo>
                  <a:cubicBezTo>
                    <a:pt x="1183" y="5539"/>
                    <a:pt x="1183" y="5700"/>
                    <a:pt x="1183" y="5862"/>
                  </a:cubicBezTo>
                  <a:cubicBezTo>
                    <a:pt x="1183" y="5969"/>
                    <a:pt x="1103" y="6050"/>
                    <a:pt x="1103" y="6103"/>
                  </a:cubicBezTo>
                  <a:cubicBezTo>
                    <a:pt x="1103" y="6211"/>
                    <a:pt x="1049" y="6238"/>
                    <a:pt x="995" y="6345"/>
                  </a:cubicBezTo>
                  <a:cubicBezTo>
                    <a:pt x="941" y="6480"/>
                    <a:pt x="995" y="6641"/>
                    <a:pt x="941" y="6802"/>
                  </a:cubicBezTo>
                  <a:cubicBezTo>
                    <a:pt x="914" y="6910"/>
                    <a:pt x="888" y="6991"/>
                    <a:pt x="888" y="7071"/>
                  </a:cubicBezTo>
                  <a:cubicBezTo>
                    <a:pt x="888" y="7179"/>
                    <a:pt x="807" y="7286"/>
                    <a:pt x="780" y="7394"/>
                  </a:cubicBezTo>
                  <a:cubicBezTo>
                    <a:pt x="726" y="7555"/>
                    <a:pt x="807" y="7797"/>
                    <a:pt x="780" y="7985"/>
                  </a:cubicBezTo>
                  <a:cubicBezTo>
                    <a:pt x="780" y="8066"/>
                    <a:pt x="753" y="8120"/>
                    <a:pt x="699" y="8200"/>
                  </a:cubicBezTo>
                  <a:cubicBezTo>
                    <a:pt x="646" y="8281"/>
                    <a:pt x="646" y="8389"/>
                    <a:pt x="592" y="8496"/>
                  </a:cubicBezTo>
                  <a:cubicBezTo>
                    <a:pt x="565" y="8523"/>
                    <a:pt x="565" y="8604"/>
                    <a:pt x="538" y="8631"/>
                  </a:cubicBezTo>
                  <a:cubicBezTo>
                    <a:pt x="511" y="8684"/>
                    <a:pt x="431" y="8738"/>
                    <a:pt x="404" y="8792"/>
                  </a:cubicBezTo>
                  <a:cubicBezTo>
                    <a:pt x="377" y="8899"/>
                    <a:pt x="296" y="8980"/>
                    <a:pt x="242" y="9088"/>
                  </a:cubicBezTo>
                  <a:cubicBezTo>
                    <a:pt x="215" y="9168"/>
                    <a:pt x="162" y="9195"/>
                    <a:pt x="135" y="9222"/>
                  </a:cubicBezTo>
                  <a:cubicBezTo>
                    <a:pt x="27" y="9330"/>
                    <a:pt x="0" y="9464"/>
                    <a:pt x="0" y="9598"/>
                  </a:cubicBezTo>
                  <a:cubicBezTo>
                    <a:pt x="0" y="9733"/>
                    <a:pt x="27" y="9813"/>
                    <a:pt x="108" y="9948"/>
                  </a:cubicBezTo>
                  <a:cubicBezTo>
                    <a:pt x="162" y="10055"/>
                    <a:pt x="162" y="10136"/>
                    <a:pt x="162" y="10270"/>
                  </a:cubicBezTo>
                  <a:cubicBezTo>
                    <a:pt x="162" y="10378"/>
                    <a:pt x="162" y="10459"/>
                    <a:pt x="135" y="10566"/>
                  </a:cubicBezTo>
                  <a:cubicBezTo>
                    <a:pt x="108" y="10701"/>
                    <a:pt x="162" y="10728"/>
                    <a:pt x="215" y="10835"/>
                  </a:cubicBezTo>
                  <a:cubicBezTo>
                    <a:pt x="242" y="10969"/>
                    <a:pt x="215" y="11158"/>
                    <a:pt x="215" y="11292"/>
                  </a:cubicBezTo>
                  <a:lnTo>
                    <a:pt x="215" y="11615"/>
                  </a:lnTo>
                  <a:lnTo>
                    <a:pt x="215" y="12179"/>
                  </a:lnTo>
                  <a:lnTo>
                    <a:pt x="215" y="12421"/>
                  </a:lnTo>
                  <a:cubicBezTo>
                    <a:pt x="242" y="12502"/>
                    <a:pt x="269" y="12556"/>
                    <a:pt x="269" y="12636"/>
                  </a:cubicBezTo>
                  <a:cubicBezTo>
                    <a:pt x="296" y="12771"/>
                    <a:pt x="269" y="12932"/>
                    <a:pt x="269" y="13066"/>
                  </a:cubicBezTo>
                  <a:cubicBezTo>
                    <a:pt x="269" y="13120"/>
                    <a:pt x="269" y="13201"/>
                    <a:pt x="296" y="13255"/>
                  </a:cubicBezTo>
                  <a:cubicBezTo>
                    <a:pt x="323" y="13335"/>
                    <a:pt x="404" y="13362"/>
                    <a:pt x="431" y="13443"/>
                  </a:cubicBezTo>
                  <a:cubicBezTo>
                    <a:pt x="511" y="13577"/>
                    <a:pt x="511" y="13765"/>
                    <a:pt x="484" y="13873"/>
                  </a:cubicBezTo>
                  <a:cubicBezTo>
                    <a:pt x="431" y="14034"/>
                    <a:pt x="296" y="14142"/>
                    <a:pt x="269" y="14303"/>
                  </a:cubicBezTo>
                  <a:cubicBezTo>
                    <a:pt x="242" y="14411"/>
                    <a:pt x="215" y="14464"/>
                    <a:pt x="162" y="14572"/>
                  </a:cubicBezTo>
                  <a:lnTo>
                    <a:pt x="162" y="14868"/>
                  </a:lnTo>
                  <a:lnTo>
                    <a:pt x="672" y="14975"/>
                  </a:lnTo>
                  <a:cubicBezTo>
                    <a:pt x="672" y="14948"/>
                    <a:pt x="699" y="14921"/>
                    <a:pt x="699" y="14921"/>
                  </a:cubicBezTo>
                  <a:cubicBezTo>
                    <a:pt x="713" y="14895"/>
                    <a:pt x="720" y="14895"/>
                    <a:pt x="730" y="14895"/>
                  </a:cubicBezTo>
                  <a:cubicBezTo>
                    <a:pt x="740" y="14895"/>
                    <a:pt x="753" y="14895"/>
                    <a:pt x="780" y="14868"/>
                  </a:cubicBezTo>
                  <a:cubicBezTo>
                    <a:pt x="834" y="14814"/>
                    <a:pt x="914" y="14733"/>
                    <a:pt x="941" y="14653"/>
                  </a:cubicBezTo>
                  <a:cubicBezTo>
                    <a:pt x="941" y="14599"/>
                    <a:pt x="968" y="14545"/>
                    <a:pt x="968" y="14464"/>
                  </a:cubicBezTo>
                  <a:lnTo>
                    <a:pt x="914" y="14411"/>
                  </a:lnTo>
                  <a:cubicBezTo>
                    <a:pt x="834" y="14330"/>
                    <a:pt x="807" y="14249"/>
                    <a:pt x="888" y="14169"/>
                  </a:cubicBezTo>
                  <a:cubicBezTo>
                    <a:pt x="941" y="14034"/>
                    <a:pt x="1103" y="13980"/>
                    <a:pt x="1183" y="13873"/>
                  </a:cubicBezTo>
                  <a:cubicBezTo>
                    <a:pt x="1210" y="13792"/>
                    <a:pt x="1237" y="13739"/>
                    <a:pt x="1264" y="13712"/>
                  </a:cubicBezTo>
                  <a:cubicBezTo>
                    <a:pt x="1398" y="13604"/>
                    <a:pt x="1479" y="13443"/>
                    <a:pt x="1587" y="13308"/>
                  </a:cubicBezTo>
                  <a:cubicBezTo>
                    <a:pt x="1721" y="13066"/>
                    <a:pt x="1721" y="12824"/>
                    <a:pt x="1748" y="12583"/>
                  </a:cubicBezTo>
                  <a:cubicBezTo>
                    <a:pt x="1775" y="12314"/>
                    <a:pt x="2017" y="12179"/>
                    <a:pt x="2205" y="12018"/>
                  </a:cubicBezTo>
                  <a:cubicBezTo>
                    <a:pt x="2339" y="11910"/>
                    <a:pt x="2716" y="11749"/>
                    <a:pt x="2554" y="11507"/>
                  </a:cubicBezTo>
                  <a:cubicBezTo>
                    <a:pt x="2474" y="11427"/>
                    <a:pt x="2393" y="11346"/>
                    <a:pt x="2312" y="11238"/>
                  </a:cubicBezTo>
                  <a:cubicBezTo>
                    <a:pt x="2205" y="11104"/>
                    <a:pt x="2151" y="10969"/>
                    <a:pt x="2070" y="10808"/>
                  </a:cubicBezTo>
                  <a:cubicBezTo>
                    <a:pt x="2044" y="10701"/>
                    <a:pt x="2017" y="10647"/>
                    <a:pt x="1990" y="10539"/>
                  </a:cubicBezTo>
                  <a:cubicBezTo>
                    <a:pt x="1936" y="10432"/>
                    <a:pt x="2017" y="10351"/>
                    <a:pt x="1936" y="10244"/>
                  </a:cubicBezTo>
                  <a:cubicBezTo>
                    <a:pt x="1802" y="9975"/>
                    <a:pt x="1587" y="9760"/>
                    <a:pt x="1398" y="9545"/>
                  </a:cubicBezTo>
                  <a:cubicBezTo>
                    <a:pt x="1345" y="9437"/>
                    <a:pt x="1345" y="9410"/>
                    <a:pt x="1345" y="9303"/>
                  </a:cubicBezTo>
                  <a:cubicBezTo>
                    <a:pt x="1345" y="9195"/>
                    <a:pt x="1371" y="9088"/>
                    <a:pt x="1371" y="9007"/>
                  </a:cubicBezTo>
                  <a:lnTo>
                    <a:pt x="1371" y="8469"/>
                  </a:lnTo>
                  <a:cubicBezTo>
                    <a:pt x="1371" y="8227"/>
                    <a:pt x="1398" y="8093"/>
                    <a:pt x="1587" y="7958"/>
                  </a:cubicBezTo>
                  <a:cubicBezTo>
                    <a:pt x="1667" y="7851"/>
                    <a:pt x="1748" y="7743"/>
                    <a:pt x="1855" y="7690"/>
                  </a:cubicBezTo>
                  <a:cubicBezTo>
                    <a:pt x="1882" y="7609"/>
                    <a:pt x="1936" y="7582"/>
                    <a:pt x="1990" y="7475"/>
                  </a:cubicBezTo>
                  <a:cubicBezTo>
                    <a:pt x="2017" y="7421"/>
                    <a:pt x="1990" y="7206"/>
                    <a:pt x="1990" y="7125"/>
                  </a:cubicBezTo>
                  <a:lnTo>
                    <a:pt x="1909" y="6991"/>
                  </a:lnTo>
                  <a:lnTo>
                    <a:pt x="1909" y="6776"/>
                  </a:lnTo>
                  <a:cubicBezTo>
                    <a:pt x="1936" y="6641"/>
                    <a:pt x="2151" y="6507"/>
                    <a:pt x="2286" y="6399"/>
                  </a:cubicBezTo>
                  <a:cubicBezTo>
                    <a:pt x="2420" y="6345"/>
                    <a:pt x="2554" y="6238"/>
                    <a:pt x="2662" y="6130"/>
                  </a:cubicBezTo>
                  <a:cubicBezTo>
                    <a:pt x="2796" y="5996"/>
                    <a:pt x="2796" y="5969"/>
                    <a:pt x="2796" y="5808"/>
                  </a:cubicBezTo>
                  <a:lnTo>
                    <a:pt x="2796" y="5566"/>
                  </a:lnTo>
                  <a:cubicBezTo>
                    <a:pt x="2796" y="5458"/>
                    <a:pt x="2743" y="5378"/>
                    <a:pt x="2743" y="5270"/>
                  </a:cubicBezTo>
                  <a:lnTo>
                    <a:pt x="2743" y="5001"/>
                  </a:lnTo>
                  <a:cubicBezTo>
                    <a:pt x="2743" y="4894"/>
                    <a:pt x="2689" y="4840"/>
                    <a:pt x="2689" y="4732"/>
                  </a:cubicBezTo>
                  <a:lnTo>
                    <a:pt x="2689" y="4060"/>
                  </a:lnTo>
                  <a:cubicBezTo>
                    <a:pt x="2689" y="3926"/>
                    <a:pt x="2716" y="3791"/>
                    <a:pt x="2716" y="3657"/>
                  </a:cubicBezTo>
                  <a:cubicBezTo>
                    <a:pt x="2716" y="3576"/>
                    <a:pt x="2716" y="3523"/>
                    <a:pt x="2769" y="3442"/>
                  </a:cubicBezTo>
                  <a:cubicBezTo>
                    <a:pt x="2796" y="3308"/>
                    <a:pt x="2769" y="3119"/>
                    <a:pt x="2769" y="2985"/>
                  </a:cubicBezTo>
                  <a:cubicBezTo>
                    <a:pt x="2769" y="2851"/>
                    <a:pt x="2796" y="2716"/>
                    <a:pt x="2796" y="2582"/>
                  </a:cubicBezTo>
                  <a:cubicBezTo>
                    <a:pt x="2796" y="2474"/>
                    <a:pt x="2823" y="2367"/>
                    <a:pt x="2904" y="2313"/>
                  </a:cubicBezTo>
                  <a:cubicBezTo>
                    <a:pt x="2931" y="2232"/>
                    <a:pt x="2985" y="2178"/>
                    <a:pt x="3038" y="2098"/>
                  </a:cubicBezTo>
                  <a:cubicBezTo>
                    <a:pt x="3119" y="1910"/>
                    <a:pt x="3173" y="1829"/>
                    <a:pt x="3038" y="1641"/>
                  </a:cubicBezTo>
                  <a:cubicBezTo>
                    <a:pt x="2931" y="1506"/>
                    <a:pt x="2931" y="1426"/>
                    <a:pt x="2931" y="1291"/>
                  </a:cubicBezTo>
                  <a:cubicBezTo>
                    <a:pt x="2931" y="1103"/>
                    <a:pt x="3119" y="888"/>
                    <a:pt x="3253" y="727"/>
                  </a:cubicBezTo>
                  <a:cubicBezTo>
                    <a:pt x="3468" y="485"/>
                    <a:pt x="3710" y="270"/>
                    <a:pt x="387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2"/>
            <p:cNvSpPr/>
            <p:nvPr/>
          </p:nvSpPr>
          <p:spPr>
            <a:xfrm>
              <a:off x="2283325" y="3087325"/>
              <a:ext cx="1799225" cy="759500"/>
            </a:xfrm>
            <a:custGeom>
              <a:avLst/>
              <a:gdLst/>
              <a:ahLst/>
              <a:cxnLst/>
              <a:rect l="l" t="t" r="r" b="b"/>
              <a:pathLst>
                <a:path w="71969" h="30380" extrusionOk="0">
                  <a:moveTo>
                    <a:pt x="0" y="1"/>
                  </a:moveTo>
                  <a:lnTo>
                    <a:pt x="0" y="30380"/>
                  </a:lnTo>
                  <a:lnTo>
                    <a:pt x="65167" y="30380"/>
                  </a:lnTo>
                  <a:lnTo>
                    <a:pt x="65221" y="30326"/>
                  </a:lnTo>
                  <a:cubicBezTo>
                    <a:pt x="65382" y="30192"/>
                    <a:pt x="65543" y="29976"/>
                    <a:pt x="65543" y="29761"/>
                  </a:cubicBezTo>
                  <a:cubicBezTo>
                    <a:pt x="65543" y="29708"/>
                    <a:pt x="65516" y="29627"/>
                    <a:pt x="65489" y="29573"/>
                  </a:cubicBezTo>
                  <a:cubicBezTo>
                    <a:pt x="65436" y="29358"/>
                    <a:pt x="65436" y="29116"/>
                    <a:pt x="65543" y="28982"/>
                  </a:cubicBezTo>
                  <a:cubicBezTo>
                    <a:pt x="65678" y="28820"/>
                    <a:pt x="65812" y="28578"/>
                    <a:pt x="65893" y="28417"/>
                  </a:cubicBezTo>
                  <a:cubicBezTo>
                    <a:pt x="65893" y="28390"/>
                    <a:pt x="65893" y="28363"/>
                    <a:pt x="65920" y="28310"/>
                  </a:cubicBezTo>
                  <a:cubicBezTo>
                    <a:pt x="65920" y="28283"/>
                    <a:pt x="65946" y="28283"/>
                    <a:pt x="65973" y="28256"/>
                  </a:cubicBezTo>
                  <a:cubicBezTo>
                    <a:pt x="66027" y="28229"/>
                    <a:pt x="66027" y="28148"/>
                    <a:pt x="66027" y="28095"/>
                  </a:cubicBezTo>
                  <a:cubicBezTo>
                    <a:pt x="65973" y="27879"/>
                    <a:pt x="65946" y="27638"/>
                    <a:pt x="66108" y="27503"/>
                  </a:cubicBezTo>
                  <a:cubicBezTo>
                    <a:pt x="66296" y="27369"/>
                    <a:pt x="66430" y="27180"/>
                    <a:pt x="66484" y="26965"/>
                  </a:cubicBezTo>
                  <a:cubicBezTo>
                    <a:pt x="66538" y="26831"/>
                    <a:pt x="66484" y="26643"/>
                    <a:pt x="66484" y="26508"/>
                  </a:cubicBezTo>
                  <a:lnTo>
                    <a:pt x="66484" y="26132"/>
                  </a:lnTo>
                  <a:cubicBezTo>
                    <a:pt x="66457" y="25998"/>
                    <a:pt x="66430" y="25836"/>
                    <a:pt x="66457" y="25702"/>
                  </a:cubicBezTo>
                  <a:cubicBezTo>
                    <a:pt x="66484" y="25567"/>
                    <a:pt x="66592" y="25487"/>
                    <a:pt x="66592" y="25326"/>
                  </a:cubicBezTo>
                  <a:lnTo>
                    <a:pt x="66592" y="25191"/>
                  </a:lnTo>
                  <a:cubicBezTo>
                    <a:pt x="66592" y="25030"/>
                    <a:pt x="66753" y="24895"/>
                    <a:pt x="66753" y="24680"/>
                  </a:cubicBezTo>
                  <a:cubicBezTo>
                    <a:pt x="66753" y="24492"/>
                    <a:pt x="66726" y="24223"/>
                    <a:pt x="66753" y="24008"/>
                  </a:cubicBezTo>
                  <a:cubicBezTo>
                    <a:pt x="66780" y="23954"/>
                    <a:pt x="66834" y="23928"/>
                    <a:pt x="66834" y="23847"/>
                  </a:cubicBezTo>
                  <a:cubicBezTo>
                    <a:pt x="66834" y="23793"/>
                    <a:pt x="66834" y="23686"/>
                    <a:pt x="66861" y="23659"/>
                  </a:cubicBezTo>
                  <a:cubicBezTo>
                    <a:pt x="66887" y="23578"/>
                    <a:pt x="66887" y="23605"/>
                    <a:pt x="66914" y="23551"/>
                  </a:cubicBezTo>
                  <a:lnTo>
                    <a:pt x="66914" y="23471"/>
                  </a:lnTo>
                  <a:cubicBezTo>
                    <a:pt x="66914" y="23471"/>
                    <a:pt x="66968" y="23471"/>
                    <a:pt x="66968" y="23444"/>
                  </a:cubicBezTo>
                  <a:lnTo>
                    <a:pt x="66968" y="23336"/>
                  </a:lnTo>
                  <a:cubicBezTo>
                    <a:pt x="66968" y="23175"/>
                    <a:pt x="67022" y="23040"/>
                    <a:pt x="67022" y="22879"/>
                  </a:cubicBezTo>
                  <a:cubicBezTo>
                    <a:pt x="67022" y="22718"/>
                    <a:pt x="67022" y="22583"/>
                    <a:pt x="67129" y="22449"/>
                  </a:cubicBezTo>
                  <a:cubicBezTo>
                    <a:pt x="67237" y="22315"/>
                    <a:pt x="67371" y="22261"/>
                    <a:pt x="67452" y="22180"/>
                  </a:cubicBezTo>
                  <a:cubicBezTo>
                    <a:pt x="67640" y="21992"/>
                    <a:pt x="67559" y="21642"/>
                    <a:pt x="67559" y="21427"/>
                  </a:cubicBezTo>
                  <a:cubicBezTo>
                    <a:pt x="67559" y="21185"/>
                    <a:pt x="67425" y="21024"/>
                    <a:pt x="67533" y="20836"/>
                  </a:cubicBezTo>
                  <a:cubicBezTo>
                    <a:pt x="67559" y="20728"/>
                    <a:pt x="67533" y="20648"/>
                    <a:pt x="67559" y="20567"/>
                  </a:cubicBezTo>
                  <a:cubicBezTo>
                    <a:pt x="67613" y="20460"/>
                    <a:pt x="67613" y="20379"/>
                    <a:pt x="67613" y="20298"/>
                  </a:cubicBezTo>
                  <a:cubicBezTo>
                    <a:pt x="67613" y="20110"/>
                    <a:pt x="67694" y="19949"/>
                    <a:pt x="67694" y="19761"/>
                  </a:cubicBezTo>
                  <a:cubicBezTo>
                    <a:pt x="67694" y="19626"/>
                    <a:pt x="67748" y="19438"/>
                    <a:pt x="67694" y="19303"/>
                  </a:cubicBezTo>
                  <a:lnTo>
                    <a:pt x="67613" y="19115"/>
                  </a:lnTo>
                  <a:cubicBezTo>
                    <a:pt x="67559" y="19035"/>
                    <a:pt x="67559" y="18873"/>
                    <a:pt x="67613" y="18820"/>
                  </a:cubicBezTo>
                  <a:cubicBezTo>
                    <a:pt x="67640" y="18605"/>
                    <a:pt x="67775" y="18416"/>
                    <a:pt x="67801" y="18201"/>
                  </a:cubicBezTo>
                  <a:cubicBezTo>
                    <a:pt x="67828" y="18094"/>
                    <a:pt x="67828" y="18013"/>
                    <a:pt x="67828" y="17906"/>
                  </a:cubicBezTo>
                  <a:cubicBezTo>
                    <a:pt x="67828" y="17798"/>
                    <a:pt x="67801" y="17744"/>
                    <a:pt x="67775" y="17637"/>
                  </a:cubicBezTo>
                  <a:cubicBezTo>
                    <a:pt x="67748" y="17529"/>
                    <a:pt x="67694" y="17287"/>
                    <a:pt x="67748" y="17207"/>
                  </a:cubicBezTo>
                  <a:cubicBezTo>
                    <a:pt x="67775" y="17099"/>
                    <a:pt x="67882" y="17018"/>
                    <a:pt x="67936" y="16965"/>
                  </a:cubicBezTo>
                  <a:cubicBezTo>
                    <a:pt x="68097" y="16723"/>
                    <a:pt x="68178" y="16481"/>
                    <a:pt x="68312" y="16266"/>
                  </a:cubicBezTo>
                  <a:cubicBezTo>
                    <a:pt x="68339" y="16158"/>
                    <a:pt x="68420" y="16077"/>
                    <a:pt x="68447" y="15997"/>
                  </a:cubicBezTo>
                  <a:cubicBezTo>
                    <a:pt x="68474" y="15916"/>
                    <a:pt x="68581" y="15809"/>
                    <a:pt x="68608" y="15728"/>
                  </a:cubicBezTo>
                  <a:cubicBezTo>
                    <a:pt x="68608" y="15647"/>
                    <a:pt x="68635" y="15594"/>
                    <a:pt x="68689" y="15486"/>
                  </a:cubicBezTo>
                  <a:cubicBezTo>
                    <a:pt x="68716" y="15405"/>
                    <a:pt x="68716" y="15352"/>
                    <a:pt x="68742" y="15271"/>
                  </a:cubicBezTo>
                  <a:cubicBezTo>
                    <a:pt x="68823" y="15110"/>
                    <a:pt x="68850" y="14948"/>
                    <a:pt x="68877" y="14787"/>
                  </a:cubicBezTo>
                  <a:cubicBezTo>
                    <a:pt x="68877" y="14679"/>
                    <a:pt x="68850" y="14572"/>
                    <a:pt x="68877" y="14464"/>
                  </a:cubicBezTo>
                  <a:cubicBezTo>
                    <a:pt x="68904" y="14384"/>
                    <a:pt x="68957" y="14303"/>
                    <a:pt x="68984" y="14196"/>
                  </a:cubicBezTo>
                  <a:cubicBezTo>
                    <a:pt x="69011" y="14061"/>
                    <a:pt x="69146" y="13927"/>
                    <a:pt x="69173" y="13765"/>
                  </a:cubicBezTo>
                  <a:cubicBezTo>
                    <a:pt x="69173" y="13631"/>
                    <a:pt x="69226" y="13443"/>
                    <a:pt x="69146" y="13335"/>
                  </a:cubicBezTo>
                  <a:cubicBezTo>
                    <a:pt x="69119" y="13255"/>
                    <a:pt x="69038" y="13228"/>
                    <a:pt x="69011" y="13174"/>
                  </a:cubicBezTo>
                  <a:cubicBezTo>
                    <a:pt x="68984" y="13093"/>
                    <a:pt x="68984" y="13013"/>
                    <a:pt x="68984" y="12959"/>
                  </a:cubicBezTo>
                  <a:cubicBezTo>
                    <a:pt x="68984" y="12824"/>
                    <a:pt x="69011" y="12663"/>
                    <a:pt x="68984" y="12529"/>
                  </a:cubicBezTo>
                  <a:cubicBezTo>
                    <a:pt x="68957" y="12448"/>
                    <a:pt x="68904" y="12394"/>
                    <a:pt x="68904" y="12314"/>
                  </a:cubicBezTo>
                  <a:lnTo>
                    <a:pt x="68904" y="12072"/>
                  </a:lnTo>
                  <a:lnTo>
                    <a:pt x="68904" y="11507"/>
                  </a:lnTo>
                  <a:lnTo>
                    <a:pt x="68904" y="11185"/>
                  </a:lnTo>
                  <a:cubicBezTo>
                    <a:pt x="68904" y="11050"/>
                    <a:pt x="68957" y="10862"/>
                    <a:pt x="68904" y="10728"/>
                  </a:cubicBezTo>
                  <a:cubicBezTo>
                    <a:pt x="68877" y="10593"/>
                    <a:pt x="68823" y="10593"/>
                    <a:pt x="68850" y="10459"/>
                  </a:cubicBezTo>
                  <a:cubicBezTo>
                    <a:pt x="68877" y="10378"/>
                    <a:pt x="68877" y="10270"/>
                    <a:pt x="68877" y="10163"/>
                  </a:cubicBezTo>
                  <a:cubicBezTo>
                    <a:pt x="68877" y="10029"/>
                    <a:pt x="68877" y="9975"/>
                    <a:pt x="68823" y="9840"/>
                  </a:cubicBezTo>
                  <a:cubicBezTo>
                    <a:pt x="68742" y="9706"/>
                    <a:pt x="68716" y="9625"/>
                    <a:pt x="68716" y="9491"/>
                  </a:cubicBezTo>
                  <a:cubicBezTo>
                    <a:pt x="68716" y="9356"/>
                    <a:pt x="68742" y="9222"/>
                    <a:pt x="68850" y="9114"/>
                  </a:cubicBezTo>
                  <a:cubicBezTo>
                    <a:pt x="68877" y="9088"/>
                    <a:pt x="68904" y="9061"/>
                    <a:pt x="68957" y="8980"/>
                  </a:cubicBezTo>
                  <a:cubicBezTo>
                    <a:pt x="68984" y="8899"/>
                    <a:pt x="69038" y="8792"/>
                    <a:pt x="69119" y="8684"/>
                  </a:cubicBezTo>
                  <a:cubicBezTo>
                    <a:pt x="69173" y="8631"/>
                    <a:pt x="69226" y="8604"/>
                    <a:pt x="69253" y="8523"/>
                  </a:cubicBezTo>
                  <a:cubicBezTo>
                    <a:pt x="69280" y="8496"/>
                    <a:pt x="69280" y="8415"/>
                    <a:pt x="69307" y="8389"/>
                  </a:cubicBezTo>
                  <a:cubicBezTo>
                    <a:pt x="69388" y="8281"/>
                    <a:pt x="69388" y="8200"/>
                    <a:pt x="69414" y="8093"/>
                  </a:cubicBezTo>
                  <a:cubicBezTo>
                    <a:pt x="69441" y="8012"/>
                    <a:pt x="69495" y="7958"/>
                    <a:pt x="69495" y="7878"/>
                  </a:cubicBezTo>
                  <a:cubicBezTo>
                    <a:pt x="69495" y="7717"/>
                    <a:pt x="69414" y="7475"/>
                    <a:pt x="69495" y="7286"/>
                  </a:cubicBezTo>
                  <a:cubicBezTo>
                    <a:pt x="69522" y="7179"/>
                    <a:pt x="69576" y="7125"/>
                    <a:pt x="69576" y="6991"/>
                  </a:cubicBezTo>
                  <a:cubicBezTo>
                    <a:pt x="69576" y="6883"/>
                    <a:pt x="69630" y="6802"/>
                    <a:pt x="69656" y="6722"/>
                  </a:cubicBezTo>
                  <a:cubicBezTo>
                    <a:pt x="69683" y="6534"/>
                    <a:pt x="69656" y="6399"/>
                    <a:pt x="69710" y="6238"/>
                  </a:cubicBezTo>
                  <a:cubicBezTo>
                    <a:pt x="69764" y="6184"/>
                    <a:pt x="69791" y="6103"/>
                    <a:pt x="69818" y="5996"/>
                  </a:cubicBezTo>
                  <a:cubicBezTo>
                    <a:pt x="69818" y="5942"/>
                    <a:pt x="69898" y="5862"/>
                    <a:pt x="69898" y="5781"/>
                  </a:cubicBezTo>
                  <a:cubicBezTo>
                    <a:pt x="69925" y="5593"/>
                    <a:pt x="69898" y="5431"/>
                    <a:pt x="69952" y="5270"/>
                  </a:cubicBezTo>
                  <a:cubicBezTo>
                    <a:pt x="70006" y="5163"/>
                    <a:pt x="70087" y="5055"/>
                    <a:pt x="70113" y="4921"/>
                  </a:cubicBezTo>
                  <a:cubicBezTo>
                    <a:pt x="70167" y="4759"/>
                    <a:pt x="70113" y="4490"/>
                    <a:pt x="70113" y="4329"/>
                  </a:cubicBezTo>
                  <a:cubicBezTo>
                    <a:pt x="70113" y="4168"/>
                    <a:pt x="70113" y="3980"/>
                    <a:pt x="70167" y="3845"/>
                  </a:cubicBezTo>
                  <a:cubicBezTo>
                    <a:pt x="70194" y="3791"/>
                    <a:pt x="70221" y="3765"/>
                    <a:pt x="70248" y="3684"/>
                  </a:cubicBezTo>
                  <a:cubicBezTo>
                    <a:pt x="70329" y="3523"/>
                    <a:pt x="70355" y="3308"/>
                    <a:pt x="70355" y="3146"/>
                  </a:cubicBezTo>
                  <a:lnTo>
                    <a:pt x="70355" y="2824"/>
                  </a:lnTo>
                  <a:cubicBezTo>
                    <a:pt x="70355" y="2743"/>
                    <a:pt x="70329" y="2582"/>
                    <a:pt x="70355" y="2555"/>
                  </a:cubicBezTo>
                  <a:cubicBezTo>
                    <a:pt x="70355" y="2447"/>
                    <a:pt x="70490" y="2367"/>
                    <a:pt x="70571" y="2313"/>
                  </a:cubicBezTo>
                  <a:cubicBezTo>
                    <a:pt x="70597" y="2232"/>
                    <a:pt x="70705" y="2178"/>
                    <a:pt x="70732" y="2098"/>
                  </a:cubicBezTo>
                  <a:cubicBezTo>
                    <a:pt x="70786" y="2044"/>
                    <a:pt x="70759" y="1936"/>
                    <a:pt x="70759" y="1829"/>
                  </a:cubicBezTo>
                  <a:cubicBezTo>
                    <a:pt x="70759" y="1695"/>
                    <a:pt x="70786" y="1614"/>
                    <a:pt x="70839" y="1506"/>
                  </a:cubicBezTo>
                  <a:cubicBezTo>
                    <a:pt x="70866" y="1399"/>
                    <a:pt x="70974" y="1264"/>
                    <a:pt x="71028" y="1157"/>
                  </a:cubicBezTo>
                  <a:cubicBezTo>
                    <a:pt x="71054" y="1103"/>
                    <a:pt x="71135" y="1022"/>
                    <a:pt x="71162" y="996"/>
                  </a:cubicBezTo>
                  <a:cubicBezTo>
                    <a:pt x="71189" y="969"/>
                    <a:pt x="71269" y="969"/>
                    <a:pt x="71296" y="942"/>
                  </a:cubicBezTo>
                  <a:cubicBezTo>
                    <a:pt x="71323" y="942"/>
                    <a:pt x="71404" y="888"/>
                    <a:pt x="71431" y="861"/>
                  </a:cubicBezTo>
                  <a:cubicBezTo>
                    <a:pt x="71538" y="754"/>
                    <a:pt x="71565" y="619"/>
                    <a:pt x="71646" y="538"/>
                  </a:cubicBezTo>
                  <a:cubicBezTo>
                    <a:pt x="71727" y="350"/>
                    <a:pt x="71861" y="189"/>
                    <a:pt x="7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2"/>
            <p:cNvSpPr/>
            <p:nvPr/>
          </p:nvSpPr>
          <p:spPr>
            <a:xfrm>
              <a:off x="3911150" y="3455650"/>
              <a:ext cx="116950" cy="389825"/>
            </a:xfrm>
            <a:custGeom>
              <a:avLst/>
              <a:gdLst/>
              <a:ahLst/>
              <a:cxnLst/>
              <a:rect l="l" t="t" r="r" b="b"/>
              <a:pathLst>
                <a:path w="4678" h="15593" extrusionOk="0">
                  <a:moveTo>
                    <a:pt x="3710" y="0"/>
                  </a:moveTo>
                  <a:cubicBezTo>
                    <a:pt x="3656" y="162"/>
                    <a:pt x="3629" y="350"/>
                    <a:pt x="3576" y="511"/>
                  </a:cubicBezTo>
                  <a:cubicBezTo>
                    <a:pt x="3522" y="565"/>
                    <a:pt x="3522" y="645"/>
                    <a:pt x="3495" y="699"/>
                  </a:cubicBezTo>
                  <a:cubicBezTo>
                    <a:pt x="3468" y="780"/>
                    <a:pt x="3468" y="887"/>
                    <a:pt x="3441" y="941"/>
                  </a:cubicBezTo>
                  <a:cubicBezTo>
                    <a:pt x="3387" y="1022"/>
                    <a:pt x="3334" y="1102"/>
                    <a:pt x="3253" y="1210"/>
                  </a:cubicBezTo>
                  <a:cubicBezTo>
                    <a:pt x="3226" y="1318"/>
                    <a:pt x="3199" y="1425"/>
                    <a:pt x="3119" y="1479"/>
                  </a:cubicBezTo>
                  <a:cubicBezTo>
                    <a:pt x="2984" y="1721"/>
                    <a:pt x="2930" y="1990"/>
                    <a:pt x="2769" y="2178"/>
                  </a:cubicBezTo>
                  <a:cubicBezTo>
                    <a:pt x="2688" y="2285"/>
                    <a:pt x="2581" y="2312"/>
                    <a:pt x="2554" y="2420"/>
                  </a:cubicBezTo>
                  <a:cubicBezTo>
                    <a:pt x="2527" y="2527"/>
                    <a:pt x="2554" y="2769"/>
                    <a:pt x="2581" y="2850"/>
                  </a:cubicBezTo>
                  <a:cubicBezTo>
                    <a:pt x="2635" y="2957"/>
                    <a:pt x="2662" y="3038"/>
                    <a:pt x="2662" y="3119"/>
                  </a:cubicBezTo>
                  <a:cubicBezTo>
                    <a:pt x="2662" y="3226"/>
                    <a:pt x="2662" y="3334"/>
                    <a:pt x="2635" y="3441"/>
                  </a:cubicBezTo>
                  <a:cubicBezTo>
                    <a:pt x="2581" y="3656"/>
                    <a:pt x="2446" y="3845"/>
                    <a:pt x="2420" y="4033"/>
                  </a:cubicBezTo>
                  <a:cubicBezTo>
                    <a:pt x="2393" y="4140"/>
                    <a:pt x="2393" y="4275"/>
                    <a:pt x="2420" y="4329"/>
                  </a:cubicBezTo>
                  <a:cubicBezTo>
                    <a:pt x="2446" y="4409"/>
                    <a:pt x="2500" y="4436"/>
                    <a:pt x="2527" y="4544"/>
                  </a:cubicBezTo>
                  <a:cubicBezTo>
                    <a:pt x="2554" y="4678"/>
                    <a:pt x="2527" y="4839"/>
                    <a:pt x="2527" y="4974"/>
                  </a:cubicBezTo>
                  <a:cubicBezTo>
                    <a:pt x="2527" y="5135"/>
                    <a:pt x="2446" y="5323"/>
                    <a:pt x="2420" y="5511"/>
                  </a:cubicBezTo>
                  <a:cubicBezTo>
                    <a:pt x="2420" y="5619"/>
                    <a:pt x="2420" y="5673"/>
                    <a:pt x="2393" y="5780"/>
                  </a:cubicBezTo>
                  <a:cubicBezTo>
                    <a:pt x="2366" y="5888"/>
                    <a:pt x="2393" y="5942"/>
                    <a:pt x="2366" y="6049"/>
                  </a:cubicBezTo>
                  <a:cubicBezTo>
                    <a:pt x="2258" y="6264"/>
                    <a:pt x="2393" y="6425"/>
                    <a:pt x="2393" y="6667"/>
                  </a:cubicBezTo>
                  <a:cubicBezTo>
                    <a:pt x="2393" y="6883"/>
                    <a:pt x="2446" y="7232"/>
                    <a:pt x="2285" y="7393"/>
                  </a:cubicBezTo>
                  <a:cubicBezTo>
                    <a:pt x="2151" y="7501"/>
                    <a:pt x="2043" y="7528"/>
                    <a:pt x="1963" y="7662"/>
                  </a:cubicBezTo>
                  <a:cubicBezTo>
                    <a:pt x="1855" y="7797"/>
                    <a:pt x="1855" y="7931"/>
                    <a:pt x="1855" y="8119"/>
                  </a:cubicBezTo>
                  <a:cubicBezTo>
                    <a:pt x="1855" y="8280"/>
                    <a:pt x="1774" y="8415"/>
                    <a:pt x="1774" y="8576"/>
                  </a:cubicBezTo>
                  <a:lnTo>
                    <a:pt x="1774" y="8684"/>
                  </a:lnTo>
                  <a:lnTo>
                    <a:pt x="1748" y="8711"/>
                  </a:lnTo>
                  <a:lnTo>
                    <a:pt x="1748" y="8791"/>
                  </a:lnTo>
                  <a:cubicBezTo>
                    <a:pt x="1721" y="8845"/>
                    <a:pt x="1721" y="8845"/>
                    <a:pt x="1694" y="8872"/>
                  </a:cubicBezTo>
                  <a:cubicBezTo>
                    <a:pt x="1640" y="8953"/>
                    <a:pt x="1640" y="9006"/>
                    <a:pt x="1640" y="9087"/>
                  </a:cubicBezTo>
                  <a:cubicBezTo>
                    <a:pt x="1613" y="9141"/>
                    <a:pt x="1586" y="9195"/>
                    <a:pt x="1586" y="9248"/>
                  </a:cubicBezTo>
                  <a:cubicBezTo>
                    <a:pt x="1559" y="9463"/>
                    <a:pt x="1586" y="9732"/>
                    <a:pt x="1586" y="9920"/>
                  </a:cubicBezTo>
                  <a:cubicBezTo>
                    <a:pt x="1586" y="10135"/>
                    <a:pt x="1425" y="10270"/>
                    <a:pt x="1425" y="10431"/>
                  </a:cubicBezTo>
                  <a:cubicBezTo>
                    <a:pt x="1371" y="10458"/>
                    <a:pt x="1425" y="10512"/>
                    <a:pt x="1425" y="10566"/>
                  </a:cubicBezTo>
                  <a:cubicBezTo>
                    <a:pt x="1452" y="10727"/>
                    <a:pt x="1317" y="10808"/>
                    <a:pt x="1290" y="10942"/>
                  </a:cubicBezTo>
                  <a:cubicBezTo>
                    <a:pt x="1237" y="11076"/>
                    <a:pt x="1290" y="11238"/>
                    <a:pt x="1317" y="11372"/>
                  </a:cubicBezTo>
                  <a:lnTo>
                    <a:pt x="1317" y="11749"/>
                  </a:lnTo>
                  <a:cubicBezTo>
                    <a:pt x="1317" y="11910"/>
                    <a:pt x="1344" y="12071"/>
                    <a:pt x="1317" y="12206"/>
                  </a:cubicBezTo>
                  <a:cubicBezTo>
                    <a:pt x="1237" y="12421"/>
                    <a:pt x="1075" y="12609"/>
                    <a:pt x="941" y="12743"/>
                  </a:cubicBezTo>
                  <a:cubicBezTo>
                    <a:pt x="807" y="12878"/>
                    <a:pt x="833" y="13146"/>
                    <a:pt x="833" y="13308"/>
                  </a:cubicBezTo>
                  <a:cubicBezTo>
                    <a:pt x="833" y="13388"/>
                    <a:pt x="833" y="13415"/>
                    <a:pt x="807" y="13496"/>
                  </a:cubicBezTo>
                  <a:cubicBezTo>
                    <a:pt x="780" y="13523"/>
                    <a:pt x="753" y="13523"/>
                    <a:pt x="753" y="13550"/>
                  </a:cubicBezTo>
                  <a:cubicBezTo>
                    <a:pt x="753" y="13550"/>
                    <a:pt x="699" y="13630"/>
                    <a:pt x="699" y="13657"/>
                  </a:cubicBezTo>
                  <a:cubicBezTo>
                    <a:pt x="645" y="13819"/>
                    <a:pt x="511" y="14061"/>
                    <a:pt x="376" y="14222"/>
                  </a:cubicBezTo>
                  <a:cubicBezTo>
                    <a:pt x="242" y="14383"/>
                    <a:pt x="242" y="14625"/>
                    <a:pt x="296" y="14786"/>
                  </a:cubicBezTo>
                  <a:cubicBezTo>
                    <a:pt x="350" y="14867"/>
                    <a:pt x="376" y="14921"/>
                    <a:pt x="376" y="15001"/>
                  </a:cubicBezTo>
                  <a:cubicBezTo>
                    <a:pt x="376" y="15190"/>
                    <a:pt x="161" y="15432"/>
                    <a:pt x="27" y="15566"/>
                  </a:cubicBezTo>
                  <a:lnTo>
                    <a:pt x="0" y="15593"/>
                  </a:lnTo>
                  <a:lnTo>
                    <a:pt x="1102" y="15593"/>
                  </a:lnTo>
                  <a:lnTo>
                    <a:pt x="1183" y="15539"/>
                  </a:lnTo>
                  <a:cubicBezTo>
                    <a:pt x="1237" y="15459"/>
                    <a:pt x="1317" y="15432"/>
                    <a:pt x="1317" y="15378"/>
                  </a:cubicBezTo>
                  <a:cubicBezTo>
                    <a:pt x="1344" y="15324"/>
                    <a:pt x="1317" y="15243"/>
                    <a:pt x="1317" y="15190"/>
                  </a:cubicBezTo>
                  <a:cubicBezTo>
                    <a:pt x="1290" y="15028"/>
                    <a:pt x="1210" y="14840"/>
                    <a:pt x="1183" y="14652"/>
                  </a:cubicBezTo>
                  <a:cubicBezTo>
                    <a:pt x="1183" y="14571"/>
                    <a:pt x="1102" y="14302"/>
                    <a:pt x="1156" y="14195"/>
                  </a:cubicBezTo>
                  <a:cubicBezTo>
                    <a:pt x="1183" y="14114"/>
                    <a:pt x="1210" y="14087"/>
                    <a:pt x="1290" y="14061"/>
                  </a:cubicBezTo>
                  <a:cubicBezTo>
                    <a:pt x="1344" y="14034"/>
                    <a:pt x="1479" y="14034"/>
                    <a:pt x="1506" y="13926"/>
                  </a:cubicBezTo>
                  <a:lnTo>
                    <a:pt x="1506" y="13765"/>
                  </a:lnTo>
                  <a:lnTo>
                    <a:pt x="1506" y="13362"/>
                  </a:lnTo>
                  <a:cubicBezTo>
                    <a:pt x="1506" y="13254"/>
                    <a:pt x="1506" y="13120"/>
                    <a:pt x="1559" y="13039"/>
                  </a:cubicBezTo>
                  <a:lnTo>
                    <a:pt x="1640" y="12958"/>
                  </a:lnTo>
                  <a:cubicBezTo>
                    <a:pt x="1774" y="12851"/>
                    <a:pt x="1963" y="12743"/>
                    <a:pt x="2097" y="12609"/>
                  </a:cubicBezTo>
                  <a:cubicBezTo>
                    <a:pt x="2151" y="12555"/>
                    <a:pt x="2178" y="12474"/>
                    <a:pt x="2258" y="12421"/>
                  </a:cubicBezTo>
                  <a:cubicBezTo>
                    <a:pt x="2285" y="12367"/>
                    <a:pt x="2285" y="12313"/>
                    <a:pt x="2312" y="12232"/>
                  </a:cubicBezTo>
                  <a:cubicBezTo>
                    <a:pt x="2366" y="12206"/>
                    <a:pt x="2393" y="12179"/>
                    <a:pt x="2393" y="12152"/>
                  </a:cubicBezTo>
                  <a:cubicBezTo>
                    <a:pt x="2446" y="11964"/>
                    <a:pt x="2500" y="11749"/>
                    <a:pt x="2500" y="11560"/>
                  </a:cubicBezTo>
                  <a:lnTo>
                    <a:pt x="2500" y="11238"/>
                  </a:lnTo>
                  <a:cubicBezTo>
                    <a:pt x="2500" y="11103"/>
                    <a:pt x="2554" y="10996"/>
                    <a:pt x="2635" y="10888"/>
                  </a:cubicBezTo>
                  <a:cubicBezTo>
                    <a:pt x="2688" y="10808"/>
                    <a:pt x="2769" y="10700"/>
                    <a:pt x="2796" y="10593"/>
                  </a:cubicBezTo>
                  <a:cubicBezTo>
                    <a:pt x="2850" y="10458"/>
                    <a:pt x="2796" y="10297"/>
                    <a:pt x="2823" y="10135"/>
                  </a:cubicBezTo>
                  <a:cubicBezTo>
                    <a:pt x="2904" y="10135"/>
                    <a:pt x="2984" y="10082"/>
                    <a:pt x="3065" y="10055"/>
                  </a:cubicBezTo>
                  <a:cubicBezTo>
                    <a:pt x="3119" y="10055"/>
                    <a:pt x="3307" y="10055"/>
                    <a:pt x="3334" y="9920"/>
                  </a:cubicBezTo>
                  <a:cubicBezTo>
                    <a:pt x="3387" y="9732"/>
                    <a:pt x="3199" y="9517"/>
                    <a:pt x="3119" y="9383"/>
                  </a:cubicBezTo>
                  <a:cubicBezTo>
                    <a:pt x="3065" y="9248"/>
                    <a:pt x="2850" y="9060"/>
                    <a:pt x="2930" y="8872"/>
                  </a:cubicBezTo>
                  <a:cubicBezTo>
                    <a:pt x="2930" y="8845"/>
                    <a:pt x="2984" y="8818"/>
                    <a:pt x="3038" y="8791"/>
                  </a:cubicBezTo>
                  <a:cubicBezTo>
                    <a:pt x="3065" y="8711"/>
                    <a:pt x="3092" y="8684"/>
                    <a:pt x="3092" y="8603"/>
                  </a:cubicBezTo>
                  <a:cubicBezTo>
                    <a:pt x="3119" y="8469"/>
                    <a:pt x="3119" y="8334"/>
                    <a:pt x="3038" y="8254"/>
                  </a:cubicBezTo>
                  <a:cubicBezTo>
                    <a:pt x="2930" y="8146"/>
                    <a:pt x="2930" y="8012"/>
                    <a:pt x="2984" y="7877"/>
                  </a:cubicBezTo>
                  <a:cubicBezTo>
                    <a:pt x="3011" y="7770"/>
                    <a:pt x="3011" y="7716"/>
                    <a:pt x="3065" y="7608"/>
                  </a:cubicBezTo>
                  <a:cubicBezTo>
                    <a:pt x="3065" y="7528"/>
                    <a:pt x="3119" y="7474"/>
                    <a:pt x="3119" y="7393"/>
                  </a:cubicBezTo>
                  <a:cubicBezTo>
                    <a:pt x="3199" y="7232"/>
                    <a:pt x="3226" y="7071"/>
                    <a:pt x="3280" y="6909"/>
                  </a:cubicBezTo>
                  <a:cubicBezTo>
                    <a:pt x="3361" y="6775"/>
                    <a:pt x="3387" y="6641"/>
                    <a:pt x="3495" y="6533"/>
                  </a:cubicBezTo>
                  <a:cubicBezTo>
                    <a:pt x="3522" y="6452"/>
                    <a:pt x="3629" y="6399"/>
                    <a:pt x="3656" y="6318"/>
                  </a:cubicBezTo>
                  <a:cubicBezTo>
                    <a:pt x="3710" y="6237"/>
                    <a:pt x="3737" y="6103"/>
                    <a:pt x="3764" y="5995"/>
                  </a:cubicBezTo>
                  <a:lnTo>
                    <a:pt x="3764" y="5619"/>
                  </a:lnTo>
                  <a:cubicBezTo>
                    <a:pt x="3764" y="5511"/>
                    <a:pt x="3710" y="5431"/>
                    <a:pt x="3656" y="5350"/>
                  </a:cubicBezTo>
                  <a:cubicBezTo>
                    <a:pt x="3603" y="5243"/>
                    <a:pt x="3468" y="5135"/>
                    <a:pt x="3441" y="5028"/>
                  </a:cubicBezTo>
                  <a:cubicBezTo>
                    <a:pt x="3387" y="4893"/>
                    <a:pt x="3495" y="4759"/>
                    <a:pt x="3522" y="4624"/>
                  </a:cubicBezTo>
                  <a:cubicBezTo>
                    <a:pt x="3603" y="4302"/>
                    <a:pt x="3576" y="3979"/>
                    <a:pt x="3576" y="3683"/>
                  </a:cubicBezTo>
                  <a:cubicBezTo>
                    <a:pt x="3576" y="3576"/>
                    <a:pt x="3522" y="3441"/>
                    <a:pt x="3576" y="3334"/>
                  </a:cubicBezTo>
                  <a:cubicBezTo>
                    <a:pt x="3603" y="3226"/>
                    <a:pt x="3656" y="3226"/>
                    <a:pt x="3737" y="3199"/>
                  </a:cubicBezTo>
                  <a:cubicBezTo>
                    <a:pt x="3871" y="3092"/>
                    <a:pt x="4033" y="2957"/>
                    <a:pt x="4140" y="2823"/>
                  </a:cubicBezTo>
                  <a:cubicBezTo>
                    <a:pt x="4167" y="2796"/>
                    <a:pt x="4167" y="2769"/>
                    <a:pt x="4194" y="2689"/>
                  </a:cubicBezTo>
                  <a:cubicBezTo>
                    <a:pt x="4221" y="2608"/>
                    <a:pt x="4301" y="2500"/>
                    <a:pt x="4328" y="2393"/>
                  </a:cubicBezTo>
                  <a:cubicBezTo>
                    <a:pt x="4409" y="2258"/>
                    <a:pt x="4328" y="2097"/>
                    <a:pt x="4382" y="1963"/>
                  </a:cubicBezTo>
                  <a:cubicBezTo>
                    <a:pt x="4382" y="1828"/>
                    <a:pt x="4382" y="1828"/>
                    <a:pt x="4463" y="1748"/>
                  </a:cubicBezTo>
                  <a:cubicBezTo>
                    <a:pt x="4543" y="1694"/>
                    <a:pt x="4597" y="1613"/>
                    <a:pt x="4651" y="1533"/>
                  </a:cubicBezTo>
                  <a:cubicBezTo>
                    <a:pt x="4678" y="1344"/>
                    <a:pt x="4517" y="1318"/>
                    <a:pt x="4409" y="1264"/>
                  </a:cubicBezTo>
                  <a:cubicBezTo>
                    <a:pt x="4328" y="1210"/>
                    <a:pt x="4248" y="1129"/>
                    <a:pt x="4140" y="1076"/>
                  </a:cubicBezTo>
                  <a:lnTo>
                    <a:pt x="4140" y="914"/>
                  </a:lnTo>
                  <a:cubicBezTo>
                    <a:pt x="4140" y="807"/>
                    <a:pt x="4167" y="780"/>
                    <a:pt x="4194" y="672"/>
                  </a:cubicBezTo>
                  <a:cubicBezTo>
                    <a:pt x="4248" y="565"/>
                    <a:pt x="4194" y="403"/>
                    <a:pt x="4194" y="269"/>
                  </a:cubicBezTo>
                  <a:lnTo>
                    <a:pt x="4194" y="108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204;p87"/>
          <p:cNvSpPr txBox="1">
            <a:spLocks noGrp="1"/>
          </p:cNvSpPr>
          <p:nvPr>
            <p:ph type="title"/>
          </p:nvPr>
        </p:nvSpPr>
        <p:spPr>
          <a:xfrm>
            <a:off x="167644" y="393707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Сборник тестов по математике</a:t>
            </a:r>
            <a:endParaRPr sz="2000" dirty="0"/>
          </a:p>
        </p:txBody>
      </p:sp>
      <p:sp>
        <p:nvSpPr>
          <p:cNvPr id="22" name="Google Shape;1213;p87">
            <a:hlinkClick r:id="rId3" action="ppaction://hlinksldjump"/>
          </p:cNvPr>
          <p:cNvSpPr/>
          <p:nvPr/>
        </p:nvSpPr>
        <p:spPr>
          <a:xfrm>
            <a:off x="-2171" y="450772"/>
            <a:ext cx="4734662" cy="557851"/>
          </a:xfrm>
          <a:custGeom>
            <a:avLst/>
            <a:gdLst/>
            <a:ahLst/>
            <a:cxnLst/>
            <a:rect l="l" t="t" r="r" b="b"/>
            <a:pathLst>
              <a:path w="23219" h="15504" extrusionOk="0">
                <a:moveTo>
                  <a:pt x="0" y="3617"/>
                </a:moveTo>
                <a:cubicBezTo>
                  <a:pt x="0" y="7713"/>
                  <a:pt x="2042" y="13706"/>
                  <a:pt x="6096" y="14285"/>
                </a:cubicBezTo>
                <a:cubicBezTo>
                  <a:pt x="12446" y="15193"/>
                  <a:pt x="25244" y="10791"/>
                  <a:pt x="22860" y="4836"/>
                </a:cubicBezTo>
                <a:cubicBezTo>
                  <a:pt x="20361" y="-1407"/>
                  <a:pt x="7730" y="-1200"/>
                  <a:pt x="2743" y="3312"/>
                </a:cubicBezTo>
                <a:cubicBezTo>
                  <a:pt x="397" y="5435"/>
                  <a:pt x="-877" y="11119"/>
                  <a:pt x="1828" y="12761"/>
                </a:cubicBezTo>
                <a:cubicBezTo>
                  <a:pt x="5289" y="14862"/>
                  <a:pt x="5638" y="14133"/>
                  <a:pt x="9448" y="1550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0796033"/>
              </p:ext>
            </p:extLst>
          </p:nvPr>
        </p:nvGraphicFramePr>
        <p:xfrm>
          <a:off x="385620" y="729697"/>
          <a:ext cx="3782968" cy="400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801895079"/>
              </p:ext>
            </p:extLst>
          </p:nvPr>
        </p:nvGraphicFramePr>
        <p:xfrm>
          <a:off x="4370080" y="1331366"/>
          <a:ext cx="3699273" cy="34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835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109"/>
          <p:cNvSpPr/>
          <p:nvPr/>
        </p:nvSpPr>
        <p:spPr>
          <a:xfrm>
            <a:off x="1031350" y="479075"/>
            <a:ext cx="3286268" cy="3645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109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Заключение</a:t>
            </a:r>
            <a:endParaRPr dirty="0"/>
          </a:p>
        </p:txBody>
      </p:sp>
      <p:pic>
        <p:nvPicPr>
          <p:cNvPr id="2174" name="Google Shape;2174;p109"/>
          <p:cNvPicPr preferRelativeResize="0"/>
          <p:nvPr/>
        </p:nvPicPr>
        <p:blipFill rotWithShape="1">
          <a:blip r:embed="rId3">
            <a:alphaModFix/>
          </a:blip>
          <a:srcRect l="32006" t="19826" r="52023" b="9790"/>
          <a:stretch/>
        </p:blipFill>
        <p:spPr>
          <a:xfrm rot="5400000">
            <a:off x="8304487" y="3732486"/>
            <a:ext cx="690925" cy="2283952"/>
          </a:xfrm>
          <a:prstGeom prst="rect">
            <a:avLst/>
          </a:prstGeom>
          <a:noFill/>
          <a:ln>
            <a:noFill/>
          </a:ln>
        </p:spPr>
      </p:pic>
      <p:sp>
        <p:nvSpPr>
          <p:cNvPr id="2201" name="Google Shape;2201;p109"/>
          <p:cNvSpPr/>
          <p:nvPr/>
        </p:nvSpPr>
        <p:spPr>
          <a:xfrm rot="-5400000">
            <a:off x="753974" y="1143819"/>
            <a:ext cx="278231" cy="34022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109"/>
          <p:cNvSpPr/>
          <p:nvPr/>
        </p:nvSpPr>
        <p:spPr>
          <a:xfrm rot="-5400000">
            <a:off x="823106" y="2705240"/>
            <a:ext cx="278231" cy="34022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1201461" y="1051775"/>
            <a:ext cx="5859357" cy="362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проведенного анализа можно сделать вывод о том, что тестовая технология является эффективным инструментом в обучении математике и способствует повышению качества образования. Однако для ее максимальной эффективности необходимо учитывать особенности обучаемых, а также выбирать разнообразные виды тестовых заданий.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дальнейших исследованиях рекомендуется углубить изучение методов проведения тестирования в обучении математике, а также исследовать влияние различных видов тестов на эффективность обучения. Также важно исследовать возможности использования современных технологий, таких как компьютерные программы для проведения тестирования, в образовательном процессе.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3139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230" y="-425780"/>
            <a:ext cx="5931767" cy="604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33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V="1">
            <a:off x="5843087" y="290833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33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44083" y="-702012"/>
            <a:ext cx="2428700" cy="181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336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6583" y="131152"/>
            <a:ext cx="778926" cy="79379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Прямоугольник 44"/>
          <p:cNvSpPr/>
          <p:nvPr/>
        </p:nvSpPr>
        <p:spPr>
          <a:xfrm>
            <a:off x="599081" y="846718"/>
            <a:ext cx="6598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учреждение профессионального образования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Ханты-Мансийского автономного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Югры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Нижневартовский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социально-гуманитарный колледж»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44.02.02 Преподавание в начальных классах 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333;p61"/>
          <p:cNvSpPr txBox="1">
            <a:spLocks/>
          </p:cNvSpPr>
          <p:nvPr/>
        </p:nvSpPr>
        <p:spPr>
          <a:xfrm>
            <a:off x="1453037" y="1614942"/>
            <a:ext cx="4979757" cy="239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tects Daughter"/>
              <a:buNone/>
              <a:defRPr sz="30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chitects Daughter"/>
              <a:buNone/>
              <a:defRPr sz="3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КУРСОВАЯ РАБОТА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 ПО МАТЕМАТИКЕ И ИХ ИСПОЛЬЗОВАНИЕ В ПРОЦЕССЕ ОБУЧЕНИЯ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4369" y="3637689"/>
            <a:ext cx="32608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 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321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Н/1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группы</a:t>
            </a:r>
          </a:p>
          <a:p>
            <a:pPr indent="450215" algn="r">
              <a:spcAft>
                <a:spcPts val="800"/>
              </a:spcAft>
            </a:pPr>
            <a:r>
              <a:rPr lang="ru-RU" u="sng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Салабеева</a:t>
            </a: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Юлия Максимовна </a:t>
            </a:r>
            <a:endParaRPr lang="ru-RU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r"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</a:p>
          <a:p>
            <a:pPr indent="450215" algn="r">
              <a:spcAft>
                <a:spcPts val="800"/>
              </a:spcAft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Галина Анатольевна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382564" y="4389848"/>
            <a:ext cx="27930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Нижневартовск, 2024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1009;p82"/>
          <p:cNvGrpSpPr/>
          <p:nvPr/>
        </p:nvGrpSpPr>
        <p:grpSpPr>
          <a:xfrm>
            <a:off x="0" y="1164075"/>
            <a:ext cx="7400412" cy="3979425"/>
            <a:chOff x="2123871" y="2949221"/>
            <a:chExt cx="2064135" cy="1036676"/>
          </a:xfrm>
        </p:grpSpPr>
        <p:sp>
          <p:nvSpPr>
            <p:cNvPr id="1010" name="Google Shape;1010;p82"/>
            <p:cNvSpPr/>
            <p:nvPr/>
          </p:nvSpPr>
          <p:spPr>
            <a:xfrm>
              <a:off x="4001875" y="3087325"/>
              <a:ext cx="96800" cy="374400"/>
            </a:xfrm>
            <a:custGeom>
              <a:avLst/>
              <a:gdLst/>
              <a:ahLst/>
              <a:cxnLst/>
              <a:rect l="l" t="t" r="r" b="b"/>
              <a:pathLst>
                <a:path w="3872" h="14976" extrusionOk="0">
                  <a:moveTo>
                    <a:pt x="3253" y="1"/>
                  </a:moveTo>
                  <a:cubicBezTo>
                    <a:pt x="3173" y="162"/>
                    <a:pt x="3038" y="323"/>
                    <a:pt x="2931" y="619"/>
                  </a:cubicBezTo>
                  <a:cubicBezTo>
                    <a:pt x="2850" y="754"/>
                    <a:pt x="2823" y="888"/>
                    <a:pt x="2716" y="969"/>
                  </a:cubicBezTo>
                  <a:cubicBezTo>
                    <a:pt x="2689" y="969"/>
                    <a:pt x="2662" y="996"/>
                    <a:pt x="2581" y="1022"/>
                  </a:cubicBezTo>
                  <a:cubicBezTo>
                    <a:pt x="2527" y="1076"/>
                    <a:pt x="2501" y="1076"/>
                    <a:pt x="2447" y="1103"/>
                  </a:cubicBezTo>
                  <a:cubicBezTo>
                    <a:pt x="2420" y="1130"/>
                    <a:pt x="2366" y="1237"/>
                    <a:pt x="2312" y="1264"/>
                  </a:cubicBezTo>
                  <a:cubicBezTo>
                    <a:pt x="2259" y="1372"/>
                    <a:pt x="2151" y="1506"/>
                    <a:pt x="2124" y="1614"/>
                  </a:cubicBezTo>
                  <a:cubicBezTo>
                    <a:pt x="2044" y="1748"/>
                    <a:pt x="2044" y="1802"/>
                    <a:pt x="2044" y="1936"/>
                  </a:cubicBezTo>
                  <a:cubicBezTo>
                    <a:pt x="2044" y="2017"/>
                    <a:pt x="2044" y="2098"/>
                    <a:pt x="2017" y="2205"/>
                  </a:cubicBezTo>
                  <a:cubicBezTo>
                    <a:pt x="1990" y="2313"/>
                    <a:pt x="1909" y="2340"/>
                    <a:pt x="1855" y="2420"/>
                  </a:cubicBezTo>
                  <a:cubicBezTo>
                    <a:pt x="1775" y="2474"/>
                    <a:pt x="1694" y="2555"/>
                    <a:pt x="1640" y="2635"/>
                  </a:cubicBezTo>
                  <a:cubicBezTo>
                    <a:pt x="1613" y="2716"/>
                    <a:pt x="1640" y="2877"/>
                    <a:pt x="1640" y="2904"/>
                  </a:cubicBezTo>
                  <a:lnTo>
                    <a:pt x="1640" y="3254"/>
                  </a:lnTo>
                  <a:cubicBezTo>
                    <a:pt x="1613" y="3415"/>
                    <a:pt x="1613" y="3630"/>
                    <a:pt x="1560" y="3791"/>
                  </a:cubicBezTo>
                  <a:cubicBezTo>
                    <a:pt x="1506" y="3845"/>
                    <a:pt x="1479" y="3899"/>
                    <a:pt x="1452" y="3953"/>
                  </a:cubicBezTo>
                  <a:cubicBezTo>
                    <a:pt x="1398" y="4114"/>
                    <a:pt x="1398" y="4302"/>
                    <a:pt x="1398" y="4437"/>
                  </a:cubicBezTo>
                  <a:cubicBezTo>
                    <a:pt x="1398" y="4598"/>
                    <a:pt x="1452" y="4867"/>
                    <a:pt x="1398" y="5028"/>
                  </a:cubicBezTo>
                  <a:cubicBezTo>
                    <a:pt x="1371" y="5136"/>
                    <a:pt x="1264" y="5270"/>
                    <a:pt x="1237" y="5378"/>
                  </a:cubicBezTo>
                  <a:cubicBezTo>
                    <a:pt x="1183" y="5539"/>
                    <a:pt x="1183" y="5700"/>
                    <a:pt x="1183" y="5862"/>
                  </a:cubicBezTo>
                  <a:cubicBezTo>
                    <a:pt x="1183" y="5969"/>
                    <a:pt x="1103" y="6050"/>
                    <a:pt x="1103" y="6103"/>
                  </a:cubicBezTo>
                  <a:cubicBezTo>
                    <a:pt x="1103" y="6211"/>
                    <a:pt x="1049" y="6238"/>
                    <a:pt x="995" y="6345"/>
                  </a:cubicBezTo>
                  <a:cubicBezTo>
                    <a:pt x="941" y="6480"/>
                    <a:pt x="995" y="6641"/>
                    <a:pt x="941" y="6802"/>
                  </a:cubicBezTo>
                  <a:cubicBezTo>
                    <a:pt x="914" y="6910"/>
                    <a:pt x="888" y="6991"/>
                    <a:pt x="888" y="7071"/>
                  </a:cubicBezTo>
                  <a:cubicBezTo>
                    <a:pt x="888" y="7179"/>
                    <a:pt x="807" y="7286"/>
                    <a:pt x="780" y="7394"/>
                  </a:cubicBezTo>
                  <a:cubicBezTo>
                    <a:pt x="726" y="7555"/>
                    <a:pt x="807" y="7797"/>
                    <a:pt x="780" y="7985"/>
                  </a:cubicBezTo>
                  <a:cubicBezTo>
                    <a:pt x="780" y="8066"/>
                    <a:pt x="753" y="8120"/>
                    <a:pt x="699" y="8200"/>
                  </a:cubicBezTo>
                  <a:cubicBezTo>
                    <a:pt x="646" y="8281"/>
                    <a:pt x="646" y="8389"/>
                    <a:pt x="592" y="8496"/>
                  </a:cubicBezTo>
                  <a:cubicBezTo>
                    <a:pt x="565" y="8523"/>
                    <a:pt x="565" y="8604"/>
                    <a:pt x="538" y="8631"/>
                  </a:cubicBezTo>
                  <a:cubicBezTo>
                    <a:pt x="511" y="8684"/>
                    <a:pt x="431" y="8738"/>
                    <a:pt x="404" y="8792"/>
                  </a:cubicBezTo>
                  <a:cubicBezTo>
                    <a:pt x="377" y="8899"/>
                    <a:pt x="296" y="8980"/>
                    <a:pt x="242" y="9088"/>
                  </a:cubicBezTo>
                  <a:cubicBezTo>
                    <a:pt x="215" y="9168"/>
                    <a:pt x="162" y="9195"/>
                    <a:pt x="135" y="9222"/>
                  </a:cubicBezTo>
                  <a:cubicBezTo>
                    <a:pt x="27" y="9330"/>
                    <a:pt x="0" y="9464"/>
                    <a:pt x="0" y="9598"/>
                  </a:cubicBezTo>
                  <a:cubicBezTo>
                    <a:pt x="0" y="9733"/>
                    <a:pt x="27" y="9813"/>
                    <a:pt x="108" y="9948"/>
                  </a:cubicBezTo>
                  <a:cubicBezTo>
                    <a:pt x="162" y="10055"/>
                    <a:pt x="162" y="10136"/>
                    <a:pt x="162" y="10270"/>
                  </a:cubicBezTo>
                  <a:cubicBezTo>
                    <a:pt x="162" y="10378"/>
                    <a:pt x="162" y="10459"/>
                    <a:pt x="135" y="10566"/>
                  </a:cubicBezTo>
                  <a:cubicBezTo>
                    <a:pt x="108" y="10701"/>
                    <a:pt x="162" y="10728"/>
                    <a:pt x="215" y="10835"/>
                  </a:cubicBezTo>
                  <a:cubicBezTo>
                    <a:pt x="242" y="10969"/>
                    <a:pt x="215" y="11158"/>
                    <a:pt x="215" y="11292"/>
                  </a:cubicBezTo>
                  <a:lnTo>
                    <a:pt x="215" y="11615"/>
                  </a:lnTo>
                  <a:lnTo>
                    <a:pt x="215" y="12179"/>
                  </a:lnTo>
                  <a:lnTo>
                    <a:pt x="215" y="12421"/>
                  </a:lnTo>
                  <a:cubicBezTo>
                    <a:pt x="242" y="12502"/>
                    <a:pt x="269" y="12556"/>
                    <a:pt x="269" y="12636"/>
                  </a:cubicBezTo>
                  <a:cubicBezTo>
                    <a:pt x="296" y="12771"/>
                    <a:pt x="269" y="12932"/>
                    <a:pt x="269" y="13066"/>
                  </a:cubicBezTo>
                  <a:cubicBezTo>
                    <a:pt x="269" y="13120"/>
                    <a:pt x="269" y="13201"/>
                    <a:pt x="296" y="13255"/>
                  </a:cubicBezTo>
                  <a:cubicBezTo>
                    <a:pt x="323" y="13335"/>
                    <a:pt x="404" y="13362"/>
                    <a:pt x="431" y="13443"/>
                  </a:cubicBezTo>
                  <a:cubicBezTo>
                    <a:pt x="511" y="13577"/>
                    <a:pt x="511" y="13765"/>
                    <a:pt x="484" y="13873"/>
                  </a:cubicBezTo>
                  <a:cubicBezTo>
                    <a:pt x="431" y="14034"/>
                    <a:pt x="296" y="14142"/>
                    <a:pt x="269" y="14303"/>
                  </a:cubicBezTo>
                  <a:cubicBezTo>
                    <a:pt x="242" y="14411"/>
                    <a:pt x="215" y="14464"/>
                    <a:pt x="162" y="14572"/>
                  </a:cubicBezTo>
                  <a:lnTo>
                    <a:pt x="162" y="14868"/>
                  </a:lnTo>
                  <a:lnTo>
                    <a:pt x="672" y="14975"/>
                  </a:lnTo>
                  <a:cubicBezTo>
                    <a:pt x="672" y="14948"/>
                    <a:pt x="699" y="14921"/>
                    <a:pt x="699" y="14921"/>
                  </a:cubicBezTo>
                  <a:cubicBezTo>
                    <a:pt x="713" y="14895"/>
                    <a:pt x="720" y="14895"/>
                    <a:pt x="730" y="14895"/>
                  </a:cubicBezTo>
                  <a:cubicBezTo>
                    <a:pt x="740" y="14895"/>
                    <a:pt x="753" y="14895"/>
                    <a:pt x="780" y="14868"/>
                  </a:cubicBezTo>
                  <a:cubicBezTo>
                    <a:pt x="834" y="14814"/>
                    <a:pt x="914" y="14733"/>
                    <a:pt x="941" y="14653"/>
                  </a:cubicBezTo>
                  <a:cubicBezTo>
                    <a:pt x="941" y="14599"/>
                    <a:pt x="968" y="14545"/>
                    <a:pt x="968" y="14464"/>
                  </a:cubicBezTo>
                  <a:lnTo>
                    <a:pt x="914" y="14411"/>
                  </a:lnTo>
                  <a:cubicBezTo>
                    <a:pt x="834" y="14330"/>
                    <a:pt x="807" y="14249"/>
                    <a:pt x="888" y="14169"/>
                  </a:cubicBezTo>
                  <a:cubicBezTo>
                    <a:pt x="941" y="14034"/>
                    <a:pt x="1103" y="13980"/>
                    <a:pt x="1183" y="13873"/>
                  </a:cubicBezTo>
                  <a:cubicBezTo>
                    <a:pt x="1210" y="13792"/>
                    <a:pt x="1237" y="13739"/>
                    <a:pt x="1264" y="13712"/>
                  </a:cubicBezTo>
                  <a:cubicBezTo>
                    <a:pt x="1398" y="13604"/>
                    <a:pt x="1479" y="13443"/>
                    <a:pt x="1587" y="13308"/>
                  </a:cubicBezTo>
                  <a:cubicBezTo>
                    <a:pt x="1721" y="13066"/>
                    <a:pt x="1721" y="12824"/>
                    <a:pt x="1748" y="12583"/>
                  </a:cubicBezTo>
                  <a:cubicBezTo>
                    <a:pt x="1775" y="12314"/>
                    <a:pt x="2017" y="12179"/>
                    <a:pt x="2205" y="12018"/>
                  </a:cubicBezTo>
                  <a:cubicBezTo>
                    <a:pt x="2339" y="11910"/>
                    <a:pt x="2716" y="11749"/>
                    <a:pt x="2554" y="11507"/>
                  </a:cubicBezTo>
                  <a:cubicBezTo>
                    <a:pt x="2474" y="11427"/>
                    <a:pt x="2393" y="11346"/>
                    <a:pt x="2312" y="11238"/>
                  </a:cubicBezTo>
                  <a:cubicBezTo>
                    <a:pt x="2205" y="11104"/>
                    <a:pt x="2151" y="10969"/>
                    <a:pt x="2070" y="10808"/>
                  </a:cubicBezTo>
                  <a:cubicBezTo>
                    <a:pt x="2044" y="10701"/>
                    <a:pt x="2017" y="10647"/>
                    <a:pt x="1990" y="10539"/>
                  </a:cubicBezTo>
                  <a:cubicBezTo>
                    <a:pt x="1936" y="10432"/>
                    <a:pt x="2017" y="10351"/>
                    <a:pt x="1936" y="10244"/>
                  </a:cubicBezTo>
                  <a:cubicBezTo>
                    <a:pt x="1802" y="9975"/>
                    <a:pt x="1587" y="9760"/>
                    <a:pt x="1398" y="9545"/>
                  </a:cubicBezTo>
                  <a:cubicBezTo>
                    <a:pt x="1345" y="9437"/>
                    <a:pt x="1345" y="9410"/>
                    <a:pt x="1345" y="9303"/>
                  </a:cubicBezTo>
                  <a:cubicBezTo>
                    <a:pt x="1345" y="9195"/>
                    <a:pt x="1371" y="9088"/>
                    <a:pt x="1371" y="9007"/>
                  </a:cubicBezTo>
                  <a:lnTo>
                    <a:pt x="1371" y="8469"/>
                  </a:lnTo>
                  <a:cubicBezTo>
                    <a:pt x="1371" y="8227"/>
                    <a:pt x="1398" y="8093"/>
                    <a:pt x="1587" y="7958"/>
                  </a:cubicBezTo>
                  <a:cubicBezTo>
                    <a:pt x="1667" y="7851"/>
                    <a:pt x="1748" y="7743"/>
                    <a:pt x="1855" y="7690"/>
                  </a:cubicBezTo>
                  <a:cubicBezTo>
                    <a:pt x="1882" y="7609"/>
                    <a:pt x="1936" y="7582"/>
                    <a:pt x="1990" y="7475"/>
                  </a:cubicBezTo>
                  <a:cubicBezTo>
                    <a:pt x="2017" y="7421"/>
                    <a:pt x="1990" y="7206"/>
                    <a:pt x="1990" y="7125"/>
                  </a:cubicBezTo>
                  <a:lnTo>
                    <a:pt x="1909" y="6991"/>
                  </a:lnTo>
                  <a:lnTo>
                    <a:pt x="1909" y="6776"/>
                  </a:lnTo>
                  <a:cubicBezTo>
                    <a:pt x="1936" y="6641"/>
                    <a:pt x="2151" y="6507"/>
                    <a:pt x="2286" y="6399"/>
                  </a:cubicBezTo>
                  <a:cubicBezTo>
                    <a:pt x="2420" y="6345"/>
                    <a:pt x="2554" y="6238"/>
                    <a:pt x="2662" y="6130"/>
                  </a:cubicBezTo>
                  <a:cubicBezTo>
                    <a:pt x="2796" y="5996"/>
                    <a:pt x="2796" y="5969"/>
                    <a:pt x="2796" y="5808"/>
                  </a:cubicBezTo>
                  <a:lnTo>
                    <a:pt x="2796" y="5566"/>
                  </a:lnTo>
                  <a:cubicBezTo>
                    <a:pt x="2796" y="5458"/>
                    <a:pt x="2743" y="5378"/>
                    <a:pt x="2743" y="5270"/>
                  </a:cubicBezTo>
                  <a:lnTo>
                    <a:pt x="2743" y="5001"/>
                  </a:lnTo>
                  <a:cubicBezTo>
                    <a:pt x="2743" y="4894"/>
                    <a:pt x="2689" y="4840"/>
                    <a:pt x="2689" y="4732"/>
                  </a:cubicBezTo>
                  <a:lnTo>
                    <a:pt x="2689" y="4060"/>
                  </a:lnTo>
                  <a:cubicBezTo>
                    <a:pt x="2689" y="3926"/>
                    <a:pt x="2716" y="3791"/>
                    <a:pt x="2716" y="3657"/>
                  </a:cubicBezTo>
                  <a:cubicBezTo>
                    <a:pt x="2716" y="3576"/>
                    <a:pt x="2716" y="3523"/>
                    <a:pt x="2769" y="3442"/>
                  </a:cubicBezTo>
                  <a:cubicBezTo>
                    <a:pt x="2796" y="3308"/>
                    <a:pt x="2769" y="3119"/>
                    <a:pt x="2769" y="2985"/>
                  </a:cubicBezTo>
                  <a:cubicBezTo>
                    <a:pt x="2769" y="2851"/>
                    <a:pt x="2796" y="2716"/>
                    <a:pt x="2796" y="2582"/>
                  </a:cubicBezTo>
                  <a:cubicBezTo>
                    <a:pt x="2796" y="2474"/>
                    <a:pt x="2823" y="2367"/>
                    <a:pt x="2904" y="2313"/>
                  </a:cubicBezTo>
                  <a:cubicBezTo>
                    <a:pt x="2931" y="2232"/>
                    <a:pt x="2985" y="2178"/>
                    <a:pt x="3038" y="2098"/>
                  </a:cubicBezTo>
                  <a:cubicBezTo>
                    <a:pt x="3119" y="1910"/>
                    <a:pt x="3173" y="1829"/>
                    <a:pt x="3038" y="1641"/>
                  </a:cubicBezTo>
                  <a:cubicBezTo>
                    <a:pt x="2931" y="1506"/>
                    <a:pt x="2931" y="1426"/>
                    <a:pt x="2931" y="1291"/>
                  </a:cubicBezTo>
                  <a:cubicBezTo>
                    <a:pt x="2931" y="1103"/>
                    <a:pt x="3119" y="888"/>
                    <a:pt x="3253" y="727"/>
                  </a:cubicBezTo>
                  <a:cubicBezTo>
                    <a:pt x="3468" y="485"/>
                    <a:pt x="3710" y="270"/>
                    <a:pt x="387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2"/>
            <p:cNvSpPr/>
            <p:nvPr/>
          </p:nvSpPr>
          <p:spPr>
            <a:xfrm>
              <a:off x="2283325" y="3087325"/>
              <a:ext cx="1799225" cy="759500"/>
            </a:xfrm>
            <a:custGeom>
              <a:avLst/>
              <a:gdLst/>
              <a:ahLst/>
              <a:cxnLst/>
              <a:rect l="l" t="t" r="r" b="b"/>
              <a:pathLst>
                <a:path w="71969" h="30380" extrusionOk="0">
                  <a:moveTo>
                    <a:pt x="0" y="1"/>
                  </a:moveTo>
                  <a:lnTo>
                    <a:pt x="0" y="30380"/>
                  </a:lnTo>
                  <a:lnTo>
                    <a:pt x="65167" y="30380"/>
                  </a:lnTo>
                  <a:lnTo>
                    <a:pt x="65221" y="30326"/>
                  </a:lnTo>
                  <a:cubicBezTo>
                    <a:pt x="65382" y="30192"/>
                    <a:pt x="65543" y="29976"/>
                    <a:pt x="65543" y="29761"/>
                  </a:cubicBezTo>
                  <a:cubicBezTo>
                    <a:pt x="65543" y="29708"/>
                    <a:pt x="65516" y="29627"/>
                    <a:pt x="65489" y="29573"/>
                  </a:cubicBezTo>
                  <a:cubicBezTo>
                    <a:pt x="65436" y="29358"/>
                    <a:pt x="65436" y="29116"/>
                    <a:pt x="65543" y="28982"/>
                  </a:cubicBezTo>
                  <a:cubicBezTo>
                    <a:pt x="65678" y="28820"/>
                    <a:pt x="65812" y="28578"/>
                    <a:pt x="65893" y="28417"/>
                  </a:cubicBezTo>
                  <a:cubicBezTo>
                    <a:pt x="65893" y="28390"/>
                    <a:pt x="65893" y="28363"/>
                    <a:pt x="65920" y="28310"/>
                  </a:cubicBezTo>
                  <a:cubicBezTo>
                    <a:pt x="65920" y="28283"/>
                    <a:pt x="65946" y="28283"/>
                    <a:pt x="65973" y="28256"/>
                  </a:cubicBezTo>
                  <a:cubicBezTo>
                    <a:pt x="66027" y="28229"/>
                    <a:pt x="66027" y="28148"/>
                    <a:pt x="66027" y="28095"/>
                  </a:cubicBezTo>
                  <a:cubicBezTo>
                    <a:pt x="65973" y="27879"/>
                    <a:pt x="65946" y="27638"/>
                    <a:pt x="66108" y="27503"/>
                  </a:cubicBezTo>
                  <a:cubicBezTo>
                    <a:pt x="66296" y="27369"/>
                    <a:pt x="66430" y="27180"/>
                    <a:pt x="66484" y="26965"/>
                  </a:cubicBezTo>
                  <a:cubicBezTo>
                    <a:pt x="66538" y="26831"/>
                    <a:pt x="66484" y="26643"/>
                    <a:pt x="66484" y="26508"/>
                  </a:cubicBezTo>
                  <a:lnTo>
                    <a:pt x="66484" y="26132"/>
                  </a:lnTo>
                  <a:cubicBezTo>
                    <a:pt x="66457" y="25998"/>
                    <a:pt x="66430" y="25836"/>
                    <a:pt x="66457" y="25702"/>
                  </a:cubicBezTo>
                  <a:cubicBezTo>
                    <a:pt x="66484" y="25567"/>
                    <a:pt x="66592" y="25487"/>
                    <a:pt x="66592" y="25326"/>
                  </a:cubicBezTo>
                  <a:lnTo>
                    <a:pt x="66592" y="25191"/>
                  </a:lnTo>
                  <a:cubicBezTo>
                    <a:pt x="66592" y="25030"/>
                    <a:pt x="66753" y="24895"/>
                    <a:pt x="66753" y="24680"/>
                  </a:cubicBezTo>
                  <a:cubicBezTo>
                    <a:pt x="66753" y="24492"/>
                    <a:pt x="66726" y="24223"/>
                    <a:pt x="66753" y="24008"/>
                  </a:cubicBezTo>
                  <a:cubicBezTo>
                    <a:pt x="66780" y="23954"/>
                    <a:pt x="66834" y="23928"/>
                    <a:pt x="66834" y="23847"/>
                  </a:cubicBezTo>
                  <a:cubicBezTo>
                    <a:pt x="66834" y="23793"/>
                    <a:pt x="66834" y="23686"/>
                    <a:pt x="66861" y="23659"/>
                  </a:cubicBezTo>
                  <a:cubicBezTo>
                    <a:pt x="66887" y="23578"/>
                    <a:pt x="66887" y="23605"/>
                    <a:pt x="66914" y="23551"/>
                  </a:cubicBezTo>
                  <a:lnTo>
                    <a:pt x="66914" y="23471"/>
                  </a:lnTo>
                  <a:cubicBezTo>
                    <a:pt x="66914" y="23471"/>
                    <a:pt x="66968" y="23471"/>
                    <a:pt x="66968" y="23444"/>
                  </a:cubicBezTo>
                  <a:lnTo>
                    <a:pt x="66968" y="23336"/>
                  </a:lnTo>
                  <a:cubicBezTo>
                    <a:pt x="66968" y="23175"/>
                    <a:pt x="67022" y="23040"/>
                    <a:pt x="67022" y="22879"/>
                  </a:cubicBezTo>
                  <a:cubicBezTo>
                    <a:pt x="67022" y="22718"/>
                    <a:pt x="67022" y="22583"/>
                    <a:pt x="67129" y="22449"/>
                  </a:cubicBezTo>
                  <a:cubicBezTo>
                    <a:pt x="67237" y="22315"/>
                    <a:pt x="67371" y="22261"/>
                    <a:pt x="67452" y="22180"/>
                  </a:cubicBezTo>
                  <a:cubicBezTo>
                    <a:pt x="67640" y="21992"/>
                    <a:pt x="67559" y="21642"/>
                    <a:pt x="67559" y="21427"/>
                  </a:cubicBezTo>
                  <a:cubicBezTo>
                    <a:pt x="67559" y="21185"/>
                    <a:pt x="67425" y="21024"/>
                    <a:pt x="67533" y="20836"/>
                  </a:cubicBezTo>
                  <a:cubicBezTo>
                    <a:pt x="67559" y="20728"/>
                    <a:pt x="67533" y="20648"/>
                    <a:pt x="67559" y="20567"/>
                  </a:cubicBezTo>
                  <a:cubicBezTo>
                    <a:pt x="67613" y="20460"/>
                    <a:pt x="67613" y="20379"/>
                    <a:pt x="67613" y="20298"/>
                  </a:cubicBezTo>
                  <a:cubicBezTo>
                    <a:pt x="67613" y="20110"/>
                    <a:pt x="67694" y="19949"/>
                    <a:pt x="67694" y="19761"/>
                  </a:cubicBezTo>
                  <a:cubicBezTo>
                    <a:pt x="67694" y="19626"/>
                    <a:pt x="67748" y="19438"/>
                    <a:pt x="67694" y="19303"/>
                  </a:cubicBezTo>
                  <a:lnTo>
                    <a:pt x="67613" y="19115"/>
                  </a:lnTo>
                  <a:cubicBezTo>
                    <a:pt x="67559" y="19035"/>
                    <a:pt x="67559" y="18873"/>
                    <a:pt x="67613" y="18820"/>
                  </a:cubicBezTo>
                  <a:cubicBezTo>
                    <a:pt x="67640" y="18605"/>
                    <a:pt x="67775" y="18416"/>
                    <a:pt x="67801" y="18201"/>
                  </a:cubicBezTo>
                  <a:cubicBezTo>
                    <a:pt x="67828" y="18094"/>
                    <a:pt x="67828" y="18013"/>
                    <a:pt x="67828" y="17906"/>
                  </a:cubicBezTo>
                  <a:cubicBezTo>
                    <a:pt x="67828" y="17798"/>
                    <a:pt x="67801" y="17744"/>
                    <a:pt x="67775" y="17637"/>
                  </a:cubicBezTo>
                  <a:cubicBezTo>
                    <a:pt x="67748" y="17529"/>
                    <a:pt x="67694" y="17287"/>
                    <a:pt x="67748" y="17207"/>
                  </a:cubicBezTo>
                  <a:cubicBezTo>
                    <a:pt x="67775" y="17099"/>
                    <a:pt x="67882" y="17018"/>
                    <a:pt x="67936" y="16965"/>
                  </a:cubicBezTo>
                  <a:cubicBezTo>
                    <a:pt x="68097" y="16723"/>
                    <a:pt x="68178" y="16481"/>
                    <a:pt x="68312" y="16266"/>
                  </a:cubicBezTo>
                  <a:cubicBezTo>
                    <a:pt x="68339" y="16158"/>
                    <a:pt x="68420" y="16077"/>
                    <a:pt x="68447" y="15997"/>
                  </a:cubicBezTo>
                  <a:cubicBezTo>
                    <a:pt x="68474" y="15916"/>
                    <a:pt x="68581" y="15809"/>
                    <a:pt x="68608" y="15728"/>
                  </a:cubicBezTo>
                  <a:cubicBezTo>
                    <a:pt x="68608" y="15647"/>
                    <a:pt x="68635" y="15594"/>
                    <a:pt x="68689" y="15486"/>
                  </a:cubicBezTo>
                  <a:cubicBezTo>
                    <a:pt x="68716" y="15405"/>
                    <a:pt x="68716" y="15352"/>
                    <a:pt x="68742" y="15271"/>
                  </a:cubicBezTo>
                  <a:cubicBezTo>
                    <a:pt x="68823" y="15110"/>
                    <a:pt x="68850" y="14948"/>
                    <a:pt x="68877" y="14787"/>
                  </a:cubicBezTo>
                  <a:cubicBezTo>
                    <a:pt x="68877" y="14679"/>
                    <a:pt x="68850" y="14572"/>
                    <a:pt x="68877" y="14464"/>
                  </a:cubicBezTo>
                  <a:cubicBezTo>
                    <a:pt x="68904" y="14384"/>
                    <a:pt x="68957" y="14303"/>
                    <a:pt x="68984" y="14196"/>
                  </a:cubicBezTo>
                  <a:cubicBezTo>
                    <a:pt x="69011" y="14061"/>
                    <a:pt x="69146" y="13927"/>
                    <a:pt x="69173" y="13765"/>
                  </a:cubicBezTo>
                  <a:cubicBezTo>
                    <a:pt x="69173" y="13631"/>
                    <a:pt x="69226" y="13443"/>
                    <a:pt x="69146" y="13335"/>
                  </a:cubicBezTo>
                  <a:cubicBezTo>
                    <a:pt x="69119" y="13255"/>
                    <a:pt x="69038" y="13228"/>
                    <a:pt x="69011" y="13174"/>
                  </a:cubicBezTo>
                  <a:cubicBezTo>
                    <a:pt x="68984" y="13093"/>
                    <a:pt x="68984" y="13013"/>
                    <a:pt x="68984" y="12959"/>
                  </a:cubicBezTo>
                  <a:cubicBezTo>
                    <a:pt x="68984" y="12824"/>
                    <a:pt x="69011" y="12663"/>
                    <a:pt x="68984" y="12529"/>
                  </a:cubicBezTo>
                  <a:cubicBezTo>
                    <a:pt x="68957" y="12448"/>
                    <a:pt x="68904" y="12394"/>
                    <a:pt x="68904" y="12314"/>
                  </a:cubicBezTo>
                  <a:lnTo>
                    <a:pt x="68904" y="12072"/>
                  </a:lnTo>
                  <a:lnTo>
                    <a:pt x="68904" y="11507"/>
                  </a:lnTo>
                  <a:lnTo>
                    <a:pt x="68904" y="11185"/>
                  </a:lnTo>
                  <a:cubicBezTo>
                    <a:pt x="68904" y="11050"/>
                    <a:pt x="68957" y="10862"/>
                    <a:pt x="68904" y="10728"/>
                  </a:cubicBezTo>
                  <a:cubicBezTo>
                    <a:pt x="68877" y="10593"/>
                    <a:pt x="68823" y="10593"/>
                    <a:pt x="68850" y="10459"/>
                  </a:cubicBezTo>
                  <a:cubicBezTo>
                    <a:pt x="68877" y="10378"/>
                    <a:pt x="68877" y="10270"/>
                    <a:pt x="68877" y="10163"/>
                  </a:cubicBezTo>
                  <a:cubicBezTo>
                    <a:pt x="68877" y="10029"/>
                    <a:pt x="68877" y="9975"/>
                    <a:pt x="68823" y="9840"/>
                  </a:cubicBezTo>
                  <a:cubicBezTo>
                    <a:pt x="68742" y="9706"/>
                    <a:pt x="68716" y="9625"/>
                    <a:pt x="68716" y="9491"/>
                  </a:cubicBezTo>
                  <a:cubicBezTo>
                    <a:pt x="68716" y="9356"/>
                    <a:pt x="68742" y="9222"/>
                    <a:pt x="68850" y="9114"/>
                  </a:cubicBezTo>
                  <a:cubicBezTo>
                    <a:pt x="68877" y="9088"/>
                    <a:pt x="68904" y="9061"/>
                    <a:pt x="68957" y="8980"/>
                  </a:cubicBezTo>
                  <a:cubicBezTo>
                    <a:pt x="68984" y="8899"/>
                    <a:pt x="69038" y="8792"/>
                    <a:pt x="69119" y="8684"/>
                  </a:cubicBezTo>
                  <a:cubicBezTo>
                    <a:pt x="69173" y="8631"/>
                    <a:pt x="69226" y="8604"/>
                    <a:pt x="69253" y="8523"/>
                  </a:cubicBezTo>
                  <a:cubicBezTo>
                    <a:pt x="69280" y="8496"/>
                    <a:pt x="69280" y="8415"/>
                    <a:pt x="69307" y="8389"/>
                  </a:cubicBezTo>
                  <a:cubicBezTo>
                    <a:pt x="69388" y="8281"/>
                    <a:pt x="69388" y="8200"/>
                    <a:pt x="69414" y="8093"/>
                  </a:cubicBezTo>
                  <a:cubicBezTo>
                    <a:pt x="69441" y="8012"/>
                    <a:pt x="69495" y="7958"/>
                    <a:pt x="69495" y="7878"/>
                  </a:cubicBezTo>
                  <a:cubicBezTo>
                    <a:pt x="69495" y="7717"/>
                    <a:pt x="69414" y="7475"/>
                    <a:pt x="69495" y="7286"/>
                  </a:cubicBezTo>
                  <a:cubicBezTo>
                    <a:pt x="69522" y="7179"/>
                    <a:pt x="69576" y="7125"/>
                    <a:pt x="69576" y="6991"/>
                  </a:cubicBezTo>
                  <a:cubicBezTo>
                    <a:pt x="69576" y="6883"/>
                    <a:pt x="69630" y="6802"/>
                    <a:pt x="69656" y="6722"/>
                  </a:cubicBezTo>
                  <a:cubicBezTo>
                    <a:pt x="69683" y="6534"/>
                    <a:pt x="69656" y="6399"/>
                    <a:pt x="69710" y="6238"/>
                  </a:cubicBezTo>
                  <a:cubicBezTo>
                    <a:pt x="69764" y="6184"/>
                    <a:pt x="69791" y="6103"/>
                    <a:pt x="69818" y="5996"/>
                  </a:cubicBezTo>
                  <a:cubicBezTo>
                    <a:pt x="69818" y="5942"/>
                    <a:pt x="69898" y="5862"/>
                    <a:pt x="69898" y="5781"/>
                  </a:cubicBezTo>
                  <a:cubicBezTo>
                    <a:pt x="69925" y="5593"/>
                    <a:pt x="69898" y="5431"/>
                    <a:pt x="69952" y="5270"/>
                  </a:cubicBezTo>
                  <a:cubicBezTo>
                    <a:pt x="70006" y="5163"/>
                    <a:pt x="70087" y="5055"/>
                    <a:pt x="70113" y="4921"/>
                  </a:cubicBezTo>
                  <a:cubicBezTo>
                    <a:pt x="70167" y="4759"/>
                    <a:pt x="70113" y="4490"/>
                    <a:pt x="70113" y="4329"/>
                  </a:cubicBezTo>
                  <a:cubicBezTo>
                    <a:pt x="70113" y="4168"/>
                    <a:pt x="70113" y="3980"/>
                    <a:pt x="70167" y="3845"/>
                  </a:cubicBezTo>
                  <a:cubicBezTo>
                    <a:pt x="70194" y="3791"/>
                    <a:pt x="70221" y="3765"/>
                    <a:pt x="70248" y="3684"/>
                  </a:cubicBezTo>
                  <a:cubicBezTo>
                    <a:pt x="70329" y="3523"/>
                    <a:pt x="70355" y="3308"/>
                    <a:pt x="70355" y="3146"/>
                  </a:cubicBezTo>
                  <a:lnTo>
                    <a:pt x="70355" y="2824"/>
                  </a:lnTo>
                  <a:cubicBezTo>
                    <a:pt x="70355" y="2743"/>
                    <a:pt x="70329" y="2582"/>
                    <a:pt x="70355" y="2555"/>
                  </a:cubicBezTo>
                  <a:cubicBezTo>
                    <a:pt x="70355" y="2447"/>
                    <a:pt x="70490" y="2367"/>
                    <a:pt x="70571" y="2313"/>
                  </a:cubicBezTo>
                  <a:cubicBezTo>
                    <a:pt x="70597" y="2232"/>
                    <a:pt x="70705" y="2178"/>
                    <a:pt x="70732" y="2098"/>
                  </a:cubicBezTo>
                  <a:cubicBezTo>
                    <a:pt x="70786" y="2044"/>
                    <a:pt x="70759" y="1936"/>
                    <a:pt x="70759" y="1829"/>
                  </a:cubicBezTo>
                  <a:cubicBezTo>
                    <a:pt x="70759" y="1695"/>
                    <a:pt x="70786" y="1614"/>
                    <a:pt x="70839" y="1506"/>
                  </a:cubicBezTo>
                  <a:cubicBezTo>
                    <a:pt x="70866" y="1399"/>
                    <a:pt x="70974" y="1264"/>
                    <a:pt x="71028" y="1157"/>
                  </a:cubicBezTo>
                  <a:cubicBezTo>
                    <a:pt x="71054" y="1103"/>
                    <a:pt x="71135" y="1022"/>
                    <a:pt x="71162" y="996"/>
                  </a:cubicBezTo>
                  <a:cubicBezTo>
                    <a:pt x="71189" y="969"/>
                    <a:pt x="71269" y="969"/>
                    <a:pt x="71296" y="942"/>
                  </a:cubicBezTo>
                  <a:cubicBezTo>
                    <a:pt x="71323" y="942"/>
                    <a:pt x="71404" y="888"/>
                    <a:pt x="71431" y="861"/>
                  </a:cubicBezTo>
                  <a:cubicBezTo>
                    <a:pt x="71538" y="754"/>
                    <a:pt x="71565" y="619"/>
                    <a:pt x="71646" y="538"/>
                  </a:cubicBezTo>
                  <a:cubicBezTo>
                    <a:pt x="71727" y="350"/>
                    <a:pt x="71861" y="189"/>
                    <a:pt x="7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2"/>
            <p:cNvSpPr/>
            <p:nvPr/>
          </p:nvSpPr>
          <p:spPr>
            <a:xfrm>
              <a:off x="3911150" y="3455650"/>
              <a:ext cx="116950" cy="389825"/>
            </a:xfrm>
            <a:custGeom>
              <a:avLst/>
              <a:gdLst/>
              <a:ahLst/>
              <a:cxnLst/>
              <a:rect l="l" t="t" r="r" b="b"/>
              <a:pathLst>
                <a:path w="4678" h="15593" extrusionOk="0">
                  <a:moveTo>
                    <a:pt x="3710" y="0"/>
                  </a:moveTo>
                  <a:cubicBezTo>
                    <a:pt x="3656" y="162"/>
                    <a:pt x="3629" y="350"/>
                    <a:pt x="3576" y="511"/>
                  </a:cubicBezTo>
                  <a:cubicBezTo>
                    <a:pt x="3522" y="565"/>
                    <a:pt x="3522" y="645"/>
                    <a:pt x="3495" y="699"/>
                  </a:cubicBezTo>
                  <a:cubicBezTo>
                    <a:pt x="3468" y="780"/>
                    <a:pt x="3468" y="887"/>
                    <a:pt x="3441" y="941"/>
                  </a:cubicBezTo>
                  <a:cubicBezTo>
                    <a:pt x="3387" y="1022"/>
                    <a:pt x="3334" y="1102"/>
                    <a:pt x="3253" y="1210"/>
                  </a:cubicBezTo>
                  <a:cubicBezTo>
                    <a:pt x="3226" y="1318"/>
                    <a:pt x="3199" y="1425"/>
                    <a:pt x="3119" y="1479"/>
                  </a:cubicBezTo>
                  <a:cubicBezTo>
                    <a:pt x="2984" y="1721"/>
                    <a:pt x="2930" y="1990"/>
                    <a:pt x="2769" y="2178"/>
                  </a:cubicBezTo>
                  <a:cubicBezTo>
                    <a:pt x="2688" y="2285"/>
                    <a:pt x="2581" y="2312"/>
                    <a:pt x="2554" y="2420"/>
                  </a:cubicBezTo>
                  <a:cubicBezTo>
                    <a:pt x="2527" y="2527"/>
                    <a:pt x="2554" y="2769"/>
                    <a:pt x="2581" y="2850"/>
                  </a:cubicBezTo>
                  <a:cubicBezTo>
                    <a:pt x="2635" y="2957"/>
                    <a:pt x="2662" y="3038"/>
                    <a:pt x="2662" y="3119"/>
                  </a:cubicBezTo>
                  <a:cubicBezTo>
                    <a:pt x="2662" y="3226"/>
                    <a:pt x="2662" y="3334"/>
                    <a:pt x="2635" y="3441"/>
                  </a:cubicBezTo>
                  <a:cubicBezTo>
                    <a:pt x="2581" y="3656"/>
                    <a:pt x="2446" y="3845"/>
                    <a:pt x="2420" y="4033"/>
                  </a:cubicBezTo>
                  <a:cubicBezTo>
                    <a:pt x="2393" y="4140"/>
                    <a:pt x="2393" y="4275"/>
                    <a:pt x="2420" y="4329"/>
                  </a:cubicBezTo>
                  <a:cubicBezTo>
                    <a:pt x="2446" y="4409"/>
                    <a:pt x="2500" y="4436"/>
                    <a:pt x="2527" y="4544"/>
                  </a:cubicBezTo>
                  <a:cubicBezTo>
                    <a:pt x="2554" y="4678"/>
                    <a:pt x="2527" y="4839"/>
                    <a:pt x="2527" y="4974"/>
                  </a:cubicBezTo>
                  <a:cubicBezTo>
                    <a:pt x="2527" y="5135"/>
                    <a:pt x="2446" y="5323"/>
                    <a:pt x="2420" y="5511"/>
                  </a:cubicBezTo>
                  <a:cubicBezTo>
                    <a:pt x="2420" y="5619"/>
                    <a:pt x="2420" y="5673"/>
                    <a:pt x="2393" y="5780"/>
                  </a:cubicBezTo>
                  <a:cubicBezTo>
                    <a:pt x="2366" y="5888"/>
                    <a:pt x="2393" y="5942"/>
                    <a:pt x="2366" y="6049"/>
                  </a:cubicBezTo>
                  <a:cubicBezTo>
                    <a:pt x="2258" y="6264"/>
                    <a:pt x="2393" y="6425"/>
                    <a:pt x="2393" y="6667"/>
                  </a:cubicBezTo>
                  <a:cubicBezTo>
                    <a:pt x="2393" y="6883"/>
                    <a:pt x="2446" y="7232"/>
                    <a:pt x="2285" y="7393"/>
                  </a:cubicBezTo>
                  <a:cubicBezTo>
                    <a:pt x="2151" y="7501"/>
                    <a:pt x="2043" y="7528"/>
                    <a:pt x="1963" y="7662"/>
                  </a:cubicBezTo>
                  <a:cubicBezTo>
                    <a:pt x="1855" y="7797"/>
                    <a:pt x="1855" y="7931"/>
                    <a:pt x="1855" y="8119"/>
                  </a:cubicBezTo>
                  <a:cubicBezTo>
                    <a:pt x="1855" y="8280"/>
                    <a:pt x="1774" y="8415"/>
                    <a:pt x="1774" y="8576"/>
                  </a:cubicBezTo>
                  <a:lnTo>
                    <a:pt x="1774" y="8684"/>
                  </a:lnTo>
                  <a:lnTo>
                    <a:pt x="1748" y="8711"/>
                  </a:lnTo>
                  <a:lnTo>
                    <a:pt x="1748" y="8791"/>
                  </a:lnTo>
                  <a:cubicBezTo>
                    <a:pt x="1721" y="8845"/>
                    <a:pt x="1721" y="8845"/>
                    <a:pt x="1694" y="8872"/>
                  </a:cubicBezTo>
                  <a:cubicBezTo>
                    <a:pt x="1640" y="8953"/>
                    <a:pt x="1640" y="9006"/>
                    <a:pt x="1640" y="9087"/>
                  </a:cubicBezTo>
                  <a:cubicBezTo>
                    <a:pt x="1613" y="9141"/>
                    <a:pt x="1586" y="9195"/>
                    <a:pt x="1586" y="9248"/>
                  </a:cubicBezTo>
                  <a:cubicBezTo>
                    <a:pt x="1559" y="9463"/>
                    <a:pt x="1586" y="9732"/>
                    <a:pt x="1586" y="9920"/>
                  </a:cubicBezTo>
                  <a:cubicBezTo>
                    <a:pt x="1586" y="10135"/>
                    <a:pt x="1425" y="10270"/>
                    <a:pt x="1425" y="10431"/>
                  </a:cubicBezTo>
                  <a:cubicBezTo>
                    <a:pt x="1371" y="10458"/>
                    <a:pt x="1425" y="10512"/>
                    <a:pt x="1425" y="10566"/>
                  </a:cubicBezTo>
                  <a:cubicBezTo>
                    <a:pt x="1452" y="10727"/>
                    <a:pt x="1317" y="10808"/>
                    <a:pt x="1290" y="10942"/>
                  </a:cubicBezTo>
                  <a:cubicBezTo>
                    <a:pt x="1237" y="11076"/>
                    <a:pt x="1290" y="11238"/>
                    <a:pt x="1317" y="11372"/>
                  </a:cubicBezTo>
                  <a:lnTo>
                    <a:pt x="1317" y="11749"/>
                  </a:lnTo>
                  <a:cubicBezTo>
                    <a:pt x="1317" y="11910"/>
                    <a:pt x="1344" y="12071"/>
                    <a:pt x="1317" y="12206"/>
                  </a:cubicBezTo>
                  <a:cubicBezTo>
                    <a:pt x="1237" y="12421"/>
                    <a:pt x="1075" y="12609"/>
                    <a:pt x="941" y="12743"/>
                  </a:cubicBezTo>
                  <a:cubicBezTo>
                    <a:pt x="807" y="12878"/>
                    <a:pt x="833" y="13146"/>
                    <a:pt x="833" y="13308"/>
                  </a:cubicBezTo>
                  <a:cubicBezTo>
                    <a:pt x="833" y="13388"/>
                    <a:pt x="833" y="13415"/>
                    <a:pt x="807" y="13496"/>
                  </a:cubicBezTo>
                  <a:cubicBezTo>
                    <a:pt x="780" y="13523"/>
                    <a:pt x="753" y="13523"/>
                    <a:pt x="753" y="13550"/>
                  </a:cubicBezTo>
                  <a:cubicBezTo>
                    <a:pt x="753" y="13550"/>
                    <a:pt x="699" y="13630"/>
                    <a:pt x="699" y="13657"/>
                  </a:cubicBezTo>
                  <a:cubicBezTo>
                    <a:pt x="645" y="13819"/>
                    <a:pt x="511" y="14061"/>
                    <a:pt x="376" y="14222"/>
                  </a:cubicBezTo>
                  <a:cubicBezTo>
                    <a:pt x="242" y="14383"/>
                    <a:pt x="242" y="14625"/>
                    <a:pt x="296" y="14786"/>
                  </a:cubicBezTo>
                  <a:cubicBezTo>
                    <a:pt x="350" y="14867"/>
                    <a:pt x="376" y="14921"/>
                    <a:pt x="376" y="15001"/>
                  </a:cubicBezTo>
                  <a:cubicBezTo>
                    <a:pt x="376" y="15190"/>
                    <a:pt x="161" y="15432"/>
                    <a:pt x="27" y="15566"/>
                  </a:cubicBezTo>
                  <a:lnTo>
                    <a:pt x="0" y="15593"/>
                  </a:lnTo>
                  <a:lnTo>
                    <a:pt x="1102" y="15593"/>
                  </a:lnTo>
                  <a:lnTo>
                    <a:pt x="1183" y="15539"/>
                  </a:lnTo>
                  <a:cubicBezTo>
                    <a:pt x="1237" y="15459"/>
                    <a:pt x="1317" y="15432"/>
                    <a:pt x="1317" y="15378"/>
                  </a:cubicBezTo>
                  <a:cubicBezTo>
                    <a:pt x="1344" y="15324"/>
                    <a:pt x="1317" y="15243"/>
                    <a:pt x="1317" y="15190"/>
                  </a:cubicBezTo>
                  <a:cubicBezTo>
                    <a:pt x="1290" y="15028"/>
                    <a:pt x="1210" y="14840"/>
                    <a:pt x="1183" y="14652"/>
                  </a:cubicBezTo>
                  <a:cubicBezTo>
                    <a:pt x="1183" y="14571"/>
                    <a:pt x="1102" y="14302"/>
                    <a:pt x="1156" y="14195"/>
                  </a:cubicBezTo>
                  <a:cubicBezTo>
                    <a:pt x="1183" y="14114"/>
                    <a:pt x="1210" y="14087"/>
                    <a:pt x="1290" y="14061"/>
                  </a:cubicBezTo>
                  <a:cubicBezTo>
                    <a:pt x="1344" y="14034"/>
                    <a:pt x="1479" y="14034"/>
                    <a:pt x="1506" y="13926"/>
                  </a:cubicBezTo>
                  <a:lnTo>
                    <a:pt x="1506" y="13765"/>
                  </a:lnTo>
                  <a:lnTo>
                    <a:pt x="1506" y="13362"/>
                  </a:lnTo>
                  <a:cubicBezTo>
                    <a:pt x="1506" y="13254"/>
                    <a:pt x="1506" y="13120"/>
                    <a:pt x="1559" y="13039"/>
                  </a:cubicBezTo>
                  <a:lnTo>
                    <a:pt x="1640" y="12958"/>
                  </a:lnTo>
                  <a:cubicBezTo>
                    <a:pt x="1774" y="12851"/>
                    <a:pt x="1963" y="12743"/>
                    <a:pt x="2097" y="12609"/>
                  </a:cubicBezTo>
                  <a:cubicBezTo>
                    <a:pt x="2151" y="12555"/>
                    <a:pt x="2178" y="12474"/>
                    <a:pt x="2258" y="12421"/>
                  </a:cubicBezTo>
                  <a:cubicBezTo>
                    <a:pt x="2285" y="12367"/>
                    <a:pt x="2285" y="12313"/>
                    <a:pt x="2312" y="12232"/>
                  </a:cubicBezTo>
                  <a:cubicBezTo>
                    <a:pt x="2366" y="12206"/>
                    <a:pt x="2393" y="12179"/>
                    <a:pt x="2393" y="12152"/>
                  </a:cubicBezTo>
                  <a:cubicBezTo>
                    <a:pt x="2446" y="11964"/>
                    <a:pt x="2500" y="11749"/>
                    <a:pt x="2500" y="11560"/>
                  </a:cubicBezTo>
                  <a:lnTo>
                    <a:pt x="2500" y="11238"/>
                  </a:lnTo>
                  <a:cubicBezTo>
                    <a:pt x="2500" y="11103"/>
                    <a:pt x="2554" y="10996"/>
                    <a:pt x="2635" y="10888"/>
                  </a:cubicBezTo>
                  <a:cubicBezTo>
                    <a:pt x="2688" y="10808"/>
                    <a:pt x="2769" y="10700"/>
                    <a:pt x="2796" y="10593"/>
                  </a:cubicBezTo>
                  <a:cubicBezTo>
                    <a:pt x="2850" y="10458"/>
                    <a:pt x="2796" y="10297"/>
                    <a:pt x="2823" y="10135"/>
                  </a:cubicBezTo>
                  <a:cubicBezTo>
                    <a:pt x="2904" y="10135"/>
                    <a:pt x="2984" y="10082"/>
                    <a:pt x="3065" y="10055"/>
                  </a:cubicBezTo>
                  <a:cubicBezTo>
                    <a:pt x="3119" y="10055"/>
                    <a:pt x="3307" y="10055"/>
                    <a:pt x="3334" y="9920"/>
                  </a:cubicBezTo>
                  <a:cubicBezTo>
                    <a:pt x="3387" y="9732"/>
                    <a:pt x="3199" y="9517"/>
                    <a:pt x="3119" y="9383"/>
                  </a:cubicBezTo>
                  <a:cubicBezTo>
                    <a:pt x="3065" y="9248"/>
                    <a:pt x="2850" y="9060"/>
                    <a:pt x="2930" y="8872"/>
                  </a:cubicBezTo>
                  <a:cubicBezTo>
                    <a:pt x="2930" y="8845"/>
                    <a:pt x="2984" y="8818"/>
                    <a:pt x="3038" y="8791"/>
                  </a:cubicBezTo>
                  <a:cubicBezTo>
                    <a:pt x="3065" y="8711"/>
                    <a:pt x="3092" y="8684"/>
                    <a:pt x="3092" y="8603"/>
                  </a:cubicBezTo>
                  <a:cubicBezTo>
                    <a:pt x="3119" y="8469"/>
                    <a:pt x="3119" y="8334"/>
                    <a:pt x="3038" y="8254"/>
                  </a:cubicBezTo>
                  <a:cubicBezTo>
                    <a:pt x="2930" y="8146"/>
                    <a:pt x="2930" y="8012"/>
                    <a:pt x="2984" y="7877"/>
                  </a:cubicBezTo>
                  <a:cubicBezTo>
                    <a:pt x="3011" y="7770"/>
                    <a:pt x="3011" y="7716"/>
                    <a:pt x="3065" y="7608"/>
                  </a:cubicBezTo>
                  <a:cubicBezTo>
                    <a:pt x="3065" y="7528"/>
                    <a:pt x="3119" y="7474"/>
                    <a:pt x="3119" y="7393"/>
                  </a:cubicBezTo>
                  <a:cubicBezTo>
                    <a:pt x="3199" y="7232"/>
                    <a:pt x="3226" y="7071"/>
                    <a:pt x="3280" y="6909"/>
                  </a:cubicBezTo>
                  <a:cubicBezTo>
                    <a:pt x="3361" y="6775"/>
                    <a:pt x="3387" y="6641"/>
                    <a:pt x="3495" y="6533"/>
                  </a:cubicBezTo>
                  <a:cubicBezTo>
                    <a:pt x="3522" y="6452"/>
                    <a:pt x="3629" y="6399"/>
                    <a:pt x="3656" y="6318"/>
                  </a:cubicBezTo>
                  <a:cubicBezTo>
                    <a:pt x="3710" y="6237"/>
                    <a:pt x="3737" y="6103"/>
                    <a:pt x="3764" y="5995"/>
                  </a:cubicBezTo>
                  <a:lnTo>
                    <a:pt x="3764" y="5619"/>
                  </a:lnTo>
                  <a:cubicBezTo>
                    <a:pt x="3764" y="5511"/>
                    <a:pt x="3710" y="5431"/>
                    <a:pt x="3656" y="5350"/>
                  </a:cubicBezTo>
                  <a:cubicBezTo>
                    <a:pt x="3603" y="5243"/>
                    <a:pt x="3468" y="5135"/>
                    <a:pt x="3441" y="5028"/>
                  </a:cubicBezTo>
                  <a:cubicBezTo>
                    <a:pt x="3387" y="4893"/>
                    <a:pt x="3495" y="4759"/>
                    <a:pt x="3522" y="4624"/>
                  </a:cubicBezTo>
                  <a:cubicBezTo>
                    <a:pt x="3603" y="4302"/>
                    <a:pt x="3576" y="3979"/>
                    <a:pt x="3576" y="3683"/>
                  </a:cubicBezTo>
                  <a:cubicBezTo>
                    <a:pt x="3576" y="3576"/>
                    <a:pt x="3522" y="3441"/>
                    <a:pt x="3576" y="3334"/>
                  </a:cubicBezTo>
                  <a:cubicBezTo>
                    <a:pt x="3603" y="3226"/>
                    <a:pt x="3656" y="3226"/>
                    <a:pt x="3737" y="3199"/>
                  </a:cubicBezTo>
                  <a:cubicBezTo>
                    <a:pt x="3871" y="3092"/>
                    <a:pt x="4033" y="2957"/>
                    <a:pt x="4140" y="2823"/>
                  </a:cubicBezTo>
                  <a:cubicBezTo>
                    <a:pt x="4167" y="2796"/>
                    <a:pt x="4167" y="2769"/>
                    <a:pt x="4194" y="2689"/>
                  </a:cubicBezTo>
                  <a:cubicBezTo>
                    <a:pt x="4221" y="2608"/>
                    <a:pt x="4301" y="2500"/>
                    <a:pt x="4328" y="2393"/>
                  </a:cubicBezTo>
                  <a:cubicBezTo>
                    <a:pt x="4409" y="2258"/>
                    <a:pt x="4328" y="2097"/>
                    <a:pt x="4382" y="1963"/>
                  </a:cubicBezTo>
                  <a:cubicBezTo>
                    <a:pt x="4382" y="1828"/>
                    <a:pt x="4382" y="1828"/>
                    <a:pt x="4463" y="1748"/>
                  </a:cubicBezTo>
                  <a:cubicBezTo>
                    <a:pt x="4543" y="1694"/>
                    <a:pt x="4597" y="1613"/>
                    <a:pt x="4651" y="1533"/>
                  </a:cubicBezTo>
                  <a:cubicBezTo>
                    <a:pt x="4678" y="1344"/>
                    <a:pt x="4517" y="1318"/>
                    <a:pt x="4409" y="1264"/>
                  </a:cubicBezTo>
                  <a:cubicBezTo>
                    <a:pt x="4328" y="1210"/>
                    <a:pt x="4248" y="1129"/>
                    <a:pt x="4140" y="1076"/>
                  </a:cubicBezTo>
                  <a:lnTo>
                    <a:pt x="4140" y="914"/>
                  </a:lnTo>
                  <a:cubicBezTo>
                    <a:pt x="4140" y="807"/>
                    <a:pt x="4167" y="780"/>
                    <a:pt x="4194" y="672"/>
                  </a:cubicBezTo>
                  <a:cubicBezTo>
                    <a:pt x="4248" y="565"/>
                    <a:pt x="4194" y="403"/>
                    <a:pt x="4194" y="269"/>
                  </a:cubicBezTo>
                  <a:lnTo>
                    <a:pt x="4194" y="108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2"/>
            <p:cNvSpPr/>
            <p:nvPr/>
          </p:nvSpPr>
          <p:spPr>
            <a:xfrm>
              <a:off x="3798181" y="2949221"/>
              <a:ext cx="389825" cy="291025"/>
            </a:xfrm>
            <a:custGeom>
              <a:avLst/>
              <a:gdLst/>
              <a:ahLst/>
              <a:cxnLst/>
              <a:rect l="l" t="t" r="r" b="b"/>
              <a:pathLst>
                <a:path w="15593" h="11641" extrusionOk="0">
                  <a:moveTo>
                    <a:pt x="2420" y="0"/>
                  </a:moveTo>
                  <a:cubicBezTo>
                    <a:pt x="2399" y="143"/>
                    <a:pt x="2379" y="208"/>
                    <a:pt x="2253" y="208"/>
                  </a:cubicBezTo>
                  <a:cubicBezTo>
                    <a:pt x="2213" y="208"/>
                    <a:pt x="2162" y="201"/>
                    <a:pt x="2097" y="188"/>
                  </a:cubicBezTo>
                  <a:lnTo>
                    <a:pt x="2097" y="188"/>
                  </a:lnTo>
                  <a:cubicBezTo>
                    <a:pt x="2178" y="323"/>
                    <a:pt x="2285" y="403"/>
                    <a:pt x="2420" y="565"/>
                  </a:cubicBezTo>
                  <a:cubicBezTo>
                    <a:pt x="2312" y="619"/>
                    <a:pt x="2258" y="672"/>
                    <a:pt x="2151" y="753"/>
                  </a:cubicBezTo>
                  <a:cubicBezTo>
                    <a:pt x="2178" y="834"/>
                    <a:pt x="2231" y="887"/>
                    <a:pt x="2285" y="968"/>
                  </a:cubicBezTo>
                  <a:cubicBezTo>
                    <a:pt x="2124" y="968"/>
                    <a:pt x="1909" y="914"/>
                    <a:pt x="1747" y="887"/>
                  </a:cubicBezTo>
                  <a:lnTo>
                    <a:pt x="1747" y="887"/>
                  </a:lnTo>
                  <a:cubicBezTo>
                    <a:pt x="1801" y="995"/>
                    <a:pt x="1882" y="1102"/>
                    <a:pt x="1801" y="1156"/>
                  </a:cubicBezTo>
                  <a:cubicBezTo>
                    <a:pt x="1747" y="1183"/>
                    <a:pt x="1640" y="1183"/>
                    <a:pt x="1613" y="1264"/>
                  </a:cubicBezTo>
                  <a:cubicBezTo>
                    <a:pt x="1586" y="1291"/>
                    <a:pt x="1586" y="1317"/>
                    <a:pt x="1613" y="1371"/>
                  </a:cubicBezTo>
                  <a:lnTo>
                    <a:pt x="1613" y="1559"/>
                  </a:lnTo>
                  <a:lnTo>
                    <a:pt x="1613" y="1694"/>
                  </a:lnTo>
                  <a:cubicBezTo>
                    <a:pt x="1565" y="1773"/>
                    <a:pt x="1480" y="1796"/>
                    <a:pt x="1385" y="1796"/>
                  </a:cubicBezTo>
                  <a:cubicBezTo>
                    <a:pt x="1319" y="1796"/>
                    <a:pt x="1249" y="1785"/>
                    <a:pt x="1183" y="1775"/>
                  </a:cubicBezTo>
                  <a:lnTo>
                    <a:pt x="1183" y="1775"/>
                  </a:lnTo>
                  <a:cubicBezTo>
                    <a:pt x="1210" y="1909"/>
                    <a:pt x="1264" y="1990"/>
                    <a:pt x="1317" y="2124"/>
                  </a:cubicBezTo>
                  <a:cubicBezTo>
                    <a:pt x="1317" y="2178"/>
                    <a:pt x="1344" y="2205"/>
                    <a:pt x="1317" y="2205"/>
                  </a:cubicBezTo>
                  <a:cubicBezTo>
                    <a:pt x="1317" y="2232"/>
                    <a:pt x="1264" y="2232"/>
                    <a:pt x="1237" y="2258"/>
                  </a:cubicBezTo>
                  <a:cubicBezTo>
                    <a:pt x="1102" y="2366"/>
                    <a:pt x="1049" y="2500"/>
                    <a:pt x="1075" y="2662"/>
                  </a:cubicBezTo>
                  <a:lnTo>
                    <a:pt x="672" y="2581"/>
                  </a:lnTo>
                  <a:lnTo>
                    <a:pt x="672" y="2581"/>
                  </a:lnTo>
                  <a:cubicBezTo>
                    <a:pt x="780" y="2715"/>
                    <a:pt x="860" y="2850"/>
                    <a:pt x="995" y="2931"/>
                  </a:cubicBezTo>
                  <a:cubicBezTo>
                    <a:pt x="860" y="2931"/>
                    <a:pt x="780" y="3038"/>
                    <a:pt x="699" y="3146"/>
                  </a:cubicBezTo>
                  <a:cubicBezTo>
                    <a:pt x="645" y="3253"/>
                    <a:pt x="645" y="3388"/>
                    <a:pt x="591" y="3468"/>
                  </a:cubicBezTo>
                  <a:cubicBezTo>
                    <a:pt x="511" y="3441"/>
                    <a:pt x="376" y="3441"/>
                    <a:pt x="269" y="3414"/>
                  </a:cubicBezTo>
                  <a:lnTo>
                    <a:pt x="269" y="3414"/>
                  </a:lnTo>
                  <a:cubicBezTo>
                    <a:pt x="269" y="3522"/>
                    <a:pt x="403" y="3549"/>
                    <a:pt x="457" y="3603"/>
                  </a:cubicBezTo>
                  <a:cubicBezTo>
                    <a:pt x="511" y="3683"/>
                    <a:pt x="430" y="3737"/>
                    <a:pt x="376" y="3818"/>
                  </a:cubicBezTo>
                  <a:cubicBezTo>
                    <a:pt x="269" y="3925"/>
                    <a:pt x="188" y="4087"/>
                    <a:pt x="296" y="4221"/>
                  </a:cubicBezTo>
                  <a:cubicBezTo>
                    <a:pt x="188" y="4140"/>
                    <a:pt x="108" y="4113"/>
                    <a:pt x="0" y="4060"/>
                  </a:cubicBezTo>
                  <a:lnTo>
                    <a:pt x="0" y="4060"/>
                  </a:lnTo>
                  <a:cubicBezTo>
                    <a:pt x="54" y="4221"/>
                    <a:pt x="54" y="4490"/>
                    <a:pt x="215" y="4597"/>
                  </a:cubicBezTo>
                  <a:cubicBezTo>
                    <a:pt x="403" y="4759"/>
                    <a:pt x="753" y="4893"/>
                    <a:pt x="968" y="5027"/>
                  </a:cubicBezTo>
                  <a:lnTo>
                    <a:pt x="2581" y="5942"/>
                  </a:lnTo>
                  <a:cubicBezTo>
                    <a:pt x="3925" y="6667"/>
                    <a:pt x="5242" y="7420"/>
                    <a:pt x="6587" y="8146"/>
                  </a:cubicBezTo>
                  <a:cubicBezTo>
                    <a:pt x="7904" y="8899"/>
                    <a:pt x="9221" y="9598"/>
                    <a:pt x="10512" y="10324"/>
                  </a:cubicBezTo>
                  <a:lnTo>
                    <a:pt x="11937" y="11130"/>
                  </a:lnTo>
                  <a:cubicBezTo>
                    <a:pt x="12098" y="11238"/>
                    <a:pt x="12259" y="11318"/>
                    <a:pt x="12394" y="11399"/>
                  </a:cubicBezTo>
                  <a:cubicBezTo>
                    <a:pt x="12474" y="11453"/>
                    <a:pt x="12501" y="11480"/>
                    <a:pt x="12555" y="11507"/>
                  </a:cubicBezTo>
                  <a:cubicBezTo>
                    <a:pt x="12662" y="11587"/>
                    <a:pt x="12689" y="11614"/>
                    <a:pt x="12797" y="11641"/>
                  </a:cubicBezTo>
                  <a:cubicBezTo>
                    <a:pt x="12877" y="11641"/>
                    <a:pt x="13039" y="11507"/>
                    <a:pt x="13039" y="11507"/>
                  </a:cubicBezTo>
                  <a:cubicBezTo>
                    <a:pt x="13066" y="11520"/>
                    <a:pt x="13099" y="11527"/>
                    <a:pt x="13133" y="11527"/>
                  </a:cubicBezTo>
                  <a:cubicBezTo>
                    <a:pt x="13166" y="11527"/>
                    <a:pt x="13200" y="11520"/>
                    <a:pt x="13227" y="11507"/>
                  </a:cubicBezTo>
                  <a:cubicBezTo>
                    <a:pt x="13227" y="11399"/>
                    <a:pt x="13200" y="11345"/>
                    <a:pt x="13200" y="11238"/>
                  </a:cubicBezTo>
                  <a:lnTo>
                    <a:pt x="13200" y="11238"/>
                  </a:lnTo>
                  <a:cubicBezTo>
                    <a:pt x="13334" y="11265"/>
                    <a:pt x="13496" y="11318"/>
                    <a:pt x="13630" y="11345"/>
                  </a:cubicBezTo>
                  <a:cubicBezTo>
                    <a:pt x="13496" y="11238"/>
                    <a:pt x="13469" y="11049"/>
                    <a:pt x="13469" y="10915"/>
                  </a:cubicBezTo>
                  <a:lnTo>
                    <a:pt x="13469" y="10566"/>
                  </a:lnTo>
                  <a:cubicBezTo>
                    <a:pt x="13603" y="10592"/>
                    <a:pt x="13765" y="10646"/>
                    <a:pt x="13899" y="10646"/>
                  </a:cubicBezTo>
                  <a:cubicBezTo>
                    <a:pt x="13765" y="10512"/>
                    <a:pt x="13630" y="10377"/>
                    <a:pt x="13496" y="10189"/>
                  </a:cubicBezTo>
                  <a:cubicBezTo>
                    <a:pt x="13765" y="10028"/>
                    <a:pt x="13980" y="9840"/>
                    <a:pt x="14087" y="9571"/>
                  </a:cubicBezTo>
                  <a:cubicBezTo>
                    <a:pt x="14087" y="9517"/>
                    <a:pt x="14114" y="9490"/>
                    <a:pt x="14114" y="9463"/>
                  </a:cubicBezTo>
                  <a:cubicBezTo>
                    <a:pt x="14141" y="9436"/>
                    <a:pt x="14168" y="9436"/>
                    <a:pt x="14222" y="9383"/>
                  </a:cubicBezTo>
                  <a:cubicBezTo>
                    <a:pt x="14329" y="9329"/>
                    <a:pt x="14275" y="9168"/>
                    <a:pt x="14168" y="9060"/>
                  </a:cubicBezTo>
                  <a:lnTo>
                    <a:pt x="14517" y="9060"/>
                  </a:lnTo>
                  <a:cubicBezTo>
                    <a:pt x="14544" y="8953"/>
                    <a:pt x="14517" y="8845"/>
                    <a:pt x="14625" y="8764"/>
                  </a:cubicBezTo>
                  <a:cubicBezTo>
                    <a:pt x="14679" y="8657"/>
                    <a:pt x="14813" y="8630"/>
                    <a:pt x="14840" y="8496"/>
                  </a:cubicBezTo>
                  <a:cubicBezTo>
                    <a:pt x="14840" y="8442"/>
                    <a:pt x="14813" y="8361"/>
                    <a:pt x="14840" y="8307"/>
                  </a:cubicBezTo>
                  <a:lnTo>
                    <a:pt x="14921" y="8254"/>
                  </a:lnTo>
                  <a:cubicBezTo>
                    <a:pt x="14921" y="8227"/>
                    <a:pt x="14948" y="8173"/>
                    <a:pt x="14921" y="8146"/>
                  </a:cubicBezTo>
                  <a:cubicBezTo>
                    <a:pt x="14921" y="8119"/>
                    <a:pt x="14840" y="8092"/>
                    <a:pt x="14840" y="8038"/>
                  </a:cubicBezTo>
                  <a:cubicBezTo>
                    <a:pt x="14840" y="8012"/>
                    <a:pt x="14921" y="8012"/>
                    <a:pt x="14948" y="8012"/>
                  </a:cubicBezTo>
                  <a:lnTo>
                    <a:pt x="15270" y="8012"/>
                  </a:lnTo>
                  <a:cubicBezTo>
                    <a:pt x="15297" y="8012"/>
                    <a:pt x="15324" y="7985"/>
                    <a:pt x="15324" y="7958"/>
                  </a:cubicBezTo>
                  <a:cubicBezTo>
                    <a:pt x="15351" y="7877"/>
                    <a:pt x="15351" y="7770"/>
                    <a:pt x="15431" y="7743"/>
                  </a:cubicBezTo>
                  <a:lnTo>
                    <a:pt x="15458" y="7743"/>
                  </a:lnTo>
                  <a:cubicBezTo>
                    <a:pt x="15485" y="7716"/>
                    <a:pt x="15485" y="7635"/>
                    <a:pt x="15485" y="7608"/>
                  </a:cubicBezTo>
                  <a:cubicBezTo>
                    <a:pt x="15485" y="7581"/>
                    <a:pt x="15485" y="7581"/>
                    <a:pt x="15539" y="7581"/>
                  </a:cubicBezTo>
                  <a:cubicBezTo>
                    <a:pt x="15501" y="7600"/>
                    <a:pt x="15517" y="7619"/>
                    <a:pt x="15529" y="7619"/>
                  </a:cubicBezTo>
                  <a:cubicBezTo>
                    <a:pt x="15534" y="7619"/>
                    <a:pt x="15539" y="7616"/>
                    <a:pt x="15539" y="7608"/>
                  </a:cubicBezTo>
                  <a:cubicBezTo>
                    <a:pt x="15566" y="7581"/>
                    <a:pt x="15593" y="7501"/>
                    <a:pt x="15593" y="7447"/>
                  </a:cubicBezTo>
                  <a:lnTo>
                    <a:pt x="15593" y="7313"/>
                  </a:lnTo>
                  <a:cubicBezTo>
                    <a:pt x="15593" y="7232"/>
                    <a:pt x="14598" y="6748"/>
                    <a:pt x="14491" y="6694"/>
                  </a:cubicBezTo>
                  <a:cubicBezTo>
                    <a:pt x="13442" y="6130"/>
                    <a:pt x="12367" y="5538"/>
                    <a:pt x="11318" y="4947"/>
                  </a:cubicBezTo>
                  <a:cubicBezTo>
                    <a:pt x="10028" y="4221"/>
                    <a:pt x="8710" y="3468"/>
                    <a:pt x="7393" y="2769"/>
                  </a:cubicBezTo>
                  <a:cubicBezTo>
                    <a:pt x="6264" y="2124"/>
                    <a:pt x="5108" y="1506"/>
                    <a:pt x="4006" y="887"/>
                  </a:cubicBezTo>
                  <a:cubicBezTo>
                    <a:pt x="3629" y="672"/>
                    <a:pt x="3253" y="484"/>
                    <a:pt x="2930" y="296"/>
                  </a:cubicBezTo>
                  <a:cubicBezTo>
                    <a:pt x="2769" y="188"/>
                    <a:pt x="2581" y="81"/>
                    <a:pt x="2420" y="0"/>
                  </a:cubicBezTo>
                  <a:close/>
                </a:path>
              </a:pathLst>
            </a:custGeom>
            <a:solidFill>
              <a:schemeClr val="dk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2"/>
            <p:cNvSpPr/>
            <p:nvPr/>
          </p:nvSpPr>
          <p:spPr>
            <a:xfrm rot="5605359">
              <a:off x="2185175" y="3634309"/>
              <a:ext cx="287020" cy="393194"/>
            </a:xfrm>
            <a:custGeom>
              <a:avLst/>
              <a:gdLst/>
              <a:ahLst/>
              <a:cxnLst/>
              <a:rect l="l" t="t" r="r" b="b"/>
              <a:pathLst>
                <a:path w="11481" h="15728" extrusionOk="0">
                  <a:moveTo>
                    <a:pt x="7206" y="0"/>
                  </a:moveTo>
                  <a:cubicBezTo>
                    <a:pt x="7152" y="0"/>
                    <a:pt x="6641" y="1049"/>
                    <a:pt x="6588" y="1103"/>
                  </a:cubicBezTo>
                  <a:cubicBezTo>
                    <a:pt x="6023" y="2178"/>
                    <a:pt x="5458" y="3226"/>
                    <a:pt x="4894" y="4302"/>
                  </a:cubicBezTo>
                  <a:cubicBezTo>
                    <a:pt x="4195" y="5619"/>
                    <a:pt x="3442" y="6963"/>
                    <a:pt x="2743" y="8281"/>
                  </a:cubicBezTo>
                  <a:cubicBezTo>
                    <a:pt x="2125" y="9410"/>
                    <a:pt x="1506" y="10566"/>
                    <a:pt x="888" y="11695"/>
                  </a:cubicBezTo>
                  <a:lnTo>
                    <a:pt x="270" y="12797"/>
                  </a:lnTo>
                  <a:cubicBezTo>
                    <a:pt x="189" y="12985"/>
                    <a:pt x="82" y="13147"/>
                    <a:pt x="1" y="13308"/>
                  </a:cubicBezTo>
                  <a:cubicBezTo>
                    <a:pt x="189" y="13335"/>
                    <a:pt x="243" y="13389"/>
                    <a:pt x="189" y="13657"/>
                  </a:cubicBezTo>
                  <a:cubicBezTo>
                    <a:pt x="324" y="13550"/>
                    <a:pt x="404" y="13416"/>
                    <a:pt x="539" y="13308"/>
                  </a:cubicBezTo>
                  <a:cubicBezTo>
                    <a:pt x="619" y="13416"/>
                    <a:pt x="673" y="13469"/>
                    <a:pt x="754" y="13577"/>
                  </a:cubicBezTo>
                  <a:cubicBezTo>
                    <a:pt x="807" y="13550"/>
                    <a:pt x="888" y="13523"/>
                    <a:pt x="942" y="13442"/>
                  </a:cubicBezTo>
                  <a:lnTo>
                    <a:pt x="942" y="13442"/>
                  </a:lnTo>
                  <a:cubicBezTo>
                    <a:pt x="942" y="13604"/>
                    <a:pt x="915" y="13819"/>
                    <a:pt x="888" y="13980"/>
                  </a:cubicBezTo>
                  <a:cubicBezTo>
                    <a:pt x="963" y="13943"/>
                    <a:pt x="1025" y="13892"/>
                    <a:pt x="1083" y="13892"/>
                  </a:cubicBezTo>
                  <a:cubicBezTo>
                    <a:pt x="1108" y="13892"/>
                    <a:pt x="1132" y="13902"/>
                    <a:pt x="1157" y="13926"/>
                  </a:cubicBezTo>
                  <a:cubicBezTo>
                    <a:pt x="1184" y="13980"/>
                    <a:pt x="1184" y="14088"/>
                    <a:pt x="1264" y="14114"/>
                  </a:cubicBezTo>
                  <a:cubicBezTo>
                    <a:pt x="1278" y="14128"/>
                    <a:pt x="1291" y="14135"/>
                    <a:pt x="1308" y="14135"/>
                  </a:cubicBezTo>
                  <a:cubicBezTo>
                    <a:pt x="1325" y="14135"/>
                    <a:pt x="1345" y="14128"/>
                    <a:pt x="1372" y="14114"/>
                  </a:cubicBezTo>
                  <a:lnTo>
                    <a:pt x="1695" y="14114"/>
                  </a:lnTo>
                  <a:cubicBezTo>
                    <a:pt x="1829" y="14195"/>
                    <a:pt x="1802" y="14383"/>
                    <a:pt x="1748" y="14545"/>
                  </a:cubicBezTo>
                  <a:cubicBezTo>
                    <a:pt x="1883" y="14518"/>
                    <a:pt x="1990" y="14464"/>
                    <a:pt x="2125" y="14410"/>
                  </a:cubicBezTo>
                  <a:cubicBezTo>
                    <a:pt x="2143" y="14410"/>
                    <a:pt x="2173" y="14398"/>
                    <a:pt x="2190" y="14398"/>
                  </a:cubicBezTo>
                  <a:cubicBezTo>
                    <a:pt x="2199" y="14398"/>
                    <a:pt x="2205" y="14401"/>
                    <a:pt x="2205" y="14410"/>
                  </a:cubicBezTo>
                  <a:cubicBezTo>
                    <a:pt x="2232" y="14410"/>
                    <a:pt x="2232" y="14464"/>
                    <a:pt x="2259" y="14491"/>
                  </a:cubicBezTo>
                  <a:cubicBezTo>
                    <a:pt x="2349" y="14603"/>
                    <a:pt x="2457" y="14659"/>
                    <a:pt x="2584" y="14659"/>
                  </a:cubicBezTo>
                  <a:cubicBezTo>
                    <a:pt x="2609" y="14659"/>
                    <a:pt x="2636" y="14657"/>
                    <a:pt x="2662" y="14652"/>
                  </a:cubicBezTo>
                  <a:lnTo>
                    <a:pt x="2662" y="14652"/>
                  </a:lnTo>
                  <a:lnTo>
                    <a:pt x="2555" y="15055"/>
                  </a:lnTo>
                  <a:cubicBezTo>
                    <a:pt x="2689" y="14948"/>
                    <a:pt x="2824" y="14867"/>
                    <a:pt x="2931" y="14733"/>
                  </a:cubicBezTo>
                  <a:cubicBezTo>
                    <a:pt x="2931" y="14867"/>
                    <a:pt x="3039" y="14948"/>
                    <a:pt x="3146" y="15029"/>
                  </a:cubicBezTo>
                  <a:cubicBezTo>
                    <a:pt x="3227" y="15082"/>
                    <a:pt x="3361" y="15082"/>
                    <a:pt x="3469" y="15136"/>
                  </a:cubicBezTo>
                  <a:cubicBezTo>
                    <a:pt x="3442" y="15217"/>
                    <a:pt x="3442" y="15351"/>
                    <a:pt x="3415" y="15459"/>
                  </a:cubicBezTo>
                  <a:cubicBezTo>
                    <a:pt x="3496" y="15459"/>
                    <a:pt x="3550" y="15324"/>
                    <a:pt x="3603" y="15271"/>
                  </a:cubicBezTo>
                  <a:cubicBezTo>
                    <a:pt x="3622" y="15258"/>
                    <a:pt x="3639" y="15253"/>
                    <a:pt x="3656" y="15253"/>
                  </a:cubicBezTo>
                  <a:cubicBezTo>
                    <a:pt x="3710" y="15253"/>
                    <a:pt x="3757" y="15310"/>
                    <a:pt x="3818" y="15351"/>
                  </a:cubicBezTo>
                  <a:cubicBezTo>
                    <a:pt x="3872" y="15423"/>
                    <a:pt x="3974" y="15459"/>
                    <a:pt x="4075" y="15459"/>
                  </a:cubicBezTo>
                  <a:cubicBezTo>
                    <a:pt x="4126" y="15459"/>
                    <a:pt x="4177" y="15450"/>
                    <a:pt x="4222" y="15432"/>
                  </a:cubicBezTo>
                  <a:lnTo>
                    <a:pt x="4222" y="15432"/>
                  </a:lnTo>
                  <a:cubicBezTo>
                    <a:pt x="4141" y="15539"/>
                    <a:pt x="4114" y="15620"/>
                    <a:pt x="4034" y="15728"/>
                  </a:cubicBezTo>
                  <a:cubicBezTo>
                    <a:pt x="4222" y="15674"/>
                    <a:pt x="4437" y="15674"/>
                    <a:pt x="4571" y="15539"/>
                  </a:cubicBezTo>
                  <a:cubicBezTo>
                    <a:pt x="4759" y="15324"/>
                    <a:pt x="4894" y="15002"/>
                    <a:pt x="5028" y="14760"/>
                  </a:cubicBezTo>
                  <a:cubicBezTo>
                    <a:pt x="5324" y="14222"/>
                    <a:pt x="5620" y="13684"/>
                    <a:pt x="5889" y="13147"/>
                  </a:cubicBezTo>
                  <a:cubicBezTo>
                    <a:pt x="6641" y="11802"/>
                    <a:pt x="7340" y="10458"/>
                    <a:pt x="8066" y="9141"/>
                  </a:cubicBezTo>
                  <a:cubicBezTo>
                    <a:pt x="8792" y="7824"/>
                    <a:pt x="9518" y="6479"/>
                    <a:pt x="10217" y="5189"/>
                  </a:cubicBezTo>
                  <a:cubicBezTo>
                    <a:pt x="10486" y="4705"/>
                    <a:pt x="10728" y="4248"/>
                    <a:pt x="10996" y="3737"/>
                  </a:cubicBezTo>
                  <a:cubicBezTo>
                    <a:pt x="11104" y="3576"/>
                    <a:pt x="11158" y="3388"/>
                    <a:pt x="11265" y="3253"/>
                  </a:cubicBezTo>
                  <a:cubicBezTo>
                    <a:pt x="11292" y="3200"/>
                    <a:pt x="11346" y="3173"/>
                    <a:pt x="11373" y="3092"/>
                  </a:cubicBezTo>
                  <a:cubicBezTo>
                    <a:pt x="11427" y="2985"/>
                    <a:pt x="11480" y="2958"/>
                    <a:pt x="11480" y="2850"/>
                  </a:cubicBezTo>
                  <a:cubicBezTo>
                    <a:pt x="11480" y="2796"/>
                    <a:pt x="11346" y="2635"/>
                    <a:pt x="11346" y="2635"/>
                  </a:cubicBezTo>
                  <a:cubicBezTo>
                    <a:pt x="11346" y="2554"/>
                    <a:pt x="11373" y="2501"/>
                    <a:pt x="11346" y="2420"/>
                  </a:cubicBezTo>
                  <a:cubicBezTo>
                    <a:pt x="11238" y="2420"/>
                    <a:pt x="11158" y="2447"/>
                    <a:pt x="11077" y="2447"/>
                  </a:cubicBezTo>
                  <a:cubicBezTo>
                    <a:pt x="11104" y="2312"/>
                    <a:pt x="11131" y="2151"/>
                    <a:pt x="11131" y="2017"/>
                  </a:cubicBezTo>
                  <a:lnTo>
                    <a:pt x="11131" y="2017"/>
                  </a:lnTo>
                  <a:cubicBezTo>
                    <a:pt x="11023" y="2151"/>
                    <a:pt x="10835" y="2178"/>
                    <a:pt x="10701" y="2178"/>
                  </a:cubicBezTo>
                  <a:lnTo>
                    <a:pt x="10351" y="2178"/>
                  </a:lnTo>
                  <a:cubicBezTo>
                    <a:pt x="10405" y="2044"/>
                    <a:pt x="10432" y="1882"/>
                    <a:pt x="10432" y="1748"/>
                  </a:cubicBezTo>
                  <a:lnTo>
                    <a:pt x="10432" y="1748"/>
                  </a:lnTo>
                  <a:cubicBezTo>
                    <a:pt x="10298" y="1882"/>
                    <a:pt x="10163" y="2017"/>
                    <a:pt x="10002" y="2151"/>
                  </a:cubicBezTo>
                  <a:cubicBezTo>
                    <a:pt x="9814" y="1882"/>
                    <a:pt x="9599" y="1721"/>
                    <a:pt x="9330" y="1587"/>
                  </a:cubicBezTo>
                  <a:cubicBezTo>
                    <a:pt x="9276" y="1587"/>
                    <a:pt x="9249" y="1560"/>
                    <a:pt x="9222" y="1560"/>
                  </a:cubicBezTo>
                  <a:cubicBezTo>
                    <a:pt x="9195" y="1506"/>
                    <a:pt x="9195" y="1479"/>
                    <a:pt x="9142" y="1452"/>
                  </a:cubicBezTo>
                  <a:cubicBezTo>
                    <a:pt x="9119" y="1407"/>
                    <a:pt x="9078" y="1386"/>
                    <a:pt x="9030" y="1386"/>
                  </a:cubicBezTo>
                  <a:cubicBezTo>
                    <a:pt x="8962" y="1386"/>
                    <a:pt x="8882" y="1428"/>
                    <a:pt x="8819" y="1506"/>
                  </a:cubicBezTo>
                  <a:lnTo>
                    <a:pt x="8819" y="1183"/>
                  </a:lnTo>
                  <a:cubicBezTo>
                    <a:pt x="8711" y="1130"/>
                    <a:pt x="8604" y="1183"/>
                    <a:pt x="8523" y="1103"/>
                  </a:cubicBezTo>
                  <a:cubicBezTo>
                    <a:pt x="8416" y="1049"/>
                    <a:pt x="8389" y="914"/>
                    <a:pt x="8254" y="888"/>
                  </a:cubicBezTo>
                  <a:cubicBezTo>
                    <a:pt x="8218" y="888"/>
                    <a:pt x="8171" y="900"/>
                    <a:pt x="8127" y="900"/>
                  </a:cubicBezTo>
                  <a:cubicBezTo>
                    <a:pt x="8105" y="900"/>
                    <a:pt x="8084" y="897"/>
                    <a:pt x="8066" y="888"/>
                  </a:cubicBezTo>
                  <a:lnTo>
                    <a:pt x="8012" y="807"/>
                  </a:lnTo>
                  <a:cubicBezTo>
                    <a:pt x="7994" y="807"/>
                    <a:pt x="7965" y="795"/>
                    <a:pt x="7939" y="795"/>
                  </a:cubicBezTo>
                  <a:cubicBezTo>
                    <a:pt x="7926" y="795"/>
                    <a:pt x="7914" y="798"/>
                    <a:pt x="7905" y="807"/>
                  </a:cubicBezTo>
                  <a:cubicBezTo>
                    <a:pt x="7878" y="807"/>
                    <a:pt x="7851" y="888"/>
                    <a:pt x="7797" y="888"/>
                  </a:cubicBezTo>
                  <a:cubicBezTo>
                    <a:pt x="7770" y="888"/>
                    <a:pt x="7770" y="807"/>
                    <a:pt x="7770" y="780"/>
                  </a:cubicBezTo>
                  <a:lnTo>
                    <a:pt x="7770" y="565"/>
                  </a:lnTo>
                  <a:lnTo>
                    <a:pt x="7770" y="511"/>
                  </a:lnTo>
                  <a:lnTo>
                    <a:pt x="7770" y="457"/>
                  </a:lnTo>
                  <a:cubicBezTo>
                    <a:pt x="7770" y="431"/>
                    <a:pt x="7744" y="404"/>
                    <a:pt x="7717" y="404"/>
                  </a:cubicBezTo>
                  <a:cubicBezTo>
                    <a:pt x="7636" y="377"/>
                    <a:pt x="7528" y="377"/>
                    <a:pt x="7502" y="296"/>
                  </a:cubicBezTo>
                  <a:lnTo>
                    <a:pt x="7502" y="269"/>
                  </a:lnTo>
                  <a:cubicBezTo>
                    <a:pt x="7475" y="242"/>
                    <a:pt x="7394" y="242"/>
                    <a:pt x="7367" y="242"/>
                  </a:cubicBezTo>
                  <a:cubicBezTo>
                    <a:pt x="7340" y="242"/>
                    <a:pt x="7340" y="242"/>
                    <a:pt x="7340" y="189"/>
                  </a:cubicBezTo>
                  <a:cubicBezTo>
                    <a:pt x="7502" y="108"/>
                    <a:pt x="7555" y="54"/>
                    <a:pt x="7502" y="54"/>
                  </a:cubicBezTo>
                  <a:cubicBezTo>
                    <a:pt x="7475" y="27"/>
                    <a:pt x="7421" y="0"/>
                    <a:pt x="7340" y="0"/>
                  </a:cubicBezTo>
                  <a:close/>
                </a:path>
              </a:pathLst>
            </a:custGeom>
            <a:solidFill>
              <a:schemeClr val="dk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15" name="Google Shape;1015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37" y="378572"/>
            <a:ext cx="477207" cy="4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82"/>
          <p:cNvSpPr txBox="1">
            <a:spLocks noGrp="1"/>
          </p:cNvSpPr>
          <p:nvPr>
            <p:ph type="body" idx="2"/>
          </p:nvPr>
        </p:nvSpPr>
        <p:spPr>
          <a:xfrm>
            <a:off x="869447" y="1608166"/>
            <a:ext cx="5907370" cy="3447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1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контексте современных требований к образованию, акцентирующих внимание на результативности и индивидуализации обучения, вопросы эффективного использования тестовых заданий в учебном процессе становятся все более актуальными.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развитием информационных технологий и доступности онлайн-ресурсов, учителям открываются новые возможности для создания и адаптации тестовых материалов, что требует системного подхода к их использованию.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30200" algn="ctr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endParaRPr dirty="0"/>
          </a:p>
        </p:txBody>
      </p:sp>
      <p:sp>
        <p:nvSpPr>
          <p:cNvPr id="1018" name="Google Shape;1018;p82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Актуальность</a:t>
            </a:r>
            <a:endParaRPr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328175" y="101653"/>
            <a:ext cx="2463751" cy="5118271"/>
            <a:chOff x="7328175" y="101653"/>
            <a:chExt cx="2463751" cy="5118271"/>
          </a:xfrm>
        </p:grpSpPr>
        <p:sp>
          <p:nvSpPr>
            <p:cNvPr id="1019" name="Google Shape;1019;p82">
              <a:hlinkClick r:id="rId4" action="ppaction://hlinksldjump"/>
            </p:cNvPr>
            <p:cNvSpPr/>
            <p:nvPr/>
          </p:nvSpPr>
          <p:spPr>
            <a:xfrm>
              <a:off x="7472650" y="1240500"/>
              <a:ext cx="1730400" cy="49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1" name="Google Shape;1021;p82">
              <a:hlinkClick r:id="rId5" action="ppaction://hlinksldjump"/>
            </p:cNvPr>
            <p:cNvPicPr preferRelativeResize="0"/>
            <p:nvPr/>
          </p:nvPicPr>
          <p:blipFill rotWithShape="1">
            <a:blip r:embed="rId6">
              <a:alphaModFix/>
            </a:blip>
            <a:srcRect l="32005" t="19826" r="39798" b="9790"/>
            <a:stretch/>
          </p:blipFill>
          <p:spPr>
            <a:xfrm rot="-5400000">
              <a:off x="7824901" y="-395073"/>
              <a:ext cx="1138848" cy="213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4" name="Google Shape;1024;p82">
              <a:hlinkClick r:id="" action="ppaction://noaction"/>
            </p:cNvPr>
            <p:cNvSpPr/>
            <p:nvPr/>
          </p:nvSpPr>
          <p:spPr>
            <a:xfrm>
              <a:off x="7625050" y="1793350"/>
              <a:ext cx="1730400" cy="49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2">
              <a:hlinkClick r:id="" action="ppaction://noaction"/>
            </p:cNvPr>
            <p:cNvSpPr/>
            <p:nvPr/>
          </p:nvSpPr>
          <p:spPr>
            <a:xfrm>
              <a:off x="7625050" y="2346200"/>
              <a:ext cx="1730400" cy="49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2">
              <a:hlinkClick r:id="rId7" action="ppaction://hlinksldjump"/>
            </p:cNvPr>
            <p:cNvSpPr/>
            <p:nvPr/>
          </p:nvSpPr>
          <p:spPr>
            <a:xfrm>
              <a:off x="7625050" y="2899050"/>
              <a:ext cx="1730400" cy="49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2">
              <a:hlinkClick r:id="" action="ppaction://noaction"/>
            </p:cNvPr>
            <p:cNvSpPr/>
            <p:nvPr/>
          </p:nvSpPr>
          <p:spPr>
            <a:xfrm>
              <a:off x="7625050" y="3451900"/>
              <a:ext cx="1730400" cy="49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37" name="Google Shape;1037;p82"/>
            <p:cNvPicPr preferRelativeResize="0"/>
            <p:nvPr/>
          </p:nvPicPr>
          <p:blipFill rotWithShape="1">
            <a:blip r:embed="rId6">
              <a:alphaModFix/>
            </a:blip>
            <a:srcRect l="32006" t="19826" r="52023" b="9790"/>
            <a:stretch/>
          </p:blipFill>
          <p:spPr>
            <a:xfrm rot="5400000">
              <a:off x="8304487" y="3732486"/>
              <a:ext cx="690925" cy="22839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65"/>
          <p:cNvPicPr preferRelativeResize="0"/>
          <p:nvPr/>
        </p:nvPicPr>
        <p:blipFill rotWithShape="1">
          <a:blip r:embed="rId3">
            <a:alphaModFix/>
          </a:blip>
          <a:srcRect t="10992"/>
          <a:stretch/>
        </p:blipFill>
        <p:spPr>
          <a:xfrm>
            <a:off x="4397448" y="1043051"/>
            <a:ext cx="4700032" cy="39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5"/>
          <p:cNvSpPr/>
          <p:nvPr/>
        </p:nvSpPr>
        <p:spPr>
          <a:xfrm>
            <a:off x="4870698" y="1592216"/>
            <a:ext cx="1052700" cy="18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65"/>
          <p:cNvPicPr preferRelativeResize="0"/>
          <p:nvPr/>
        </p:nvPicPr>
        <p:blipFill rotWithShape="1">
          <a:blip r:embed="rId4">
            <a:alphaModFix/>
          </a:blip>
          <a:srcRect t="5800" b="2858"/>
          <a:stretch/>
        </p:blipFill>
        <p:spPr>
          <a:xfrm>
            <a:off x="-393795" y="1043051"/>
            <a:ext cx="4856800" cy="39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5"/>
          <p:cNvSpPr/>
          <p:nvPr/>
        </p:nvSpPr>
        <p:spPr>
          <a:xfrm>
            <a:off x="1445426" y="1605774"/>
            <a:ext cx="1052700" cy="18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Цели и задачи</a:t>
            </a:r>
            <a:endParaRPr dirty="0"/>
          </a:p>
        </p:txBody>
      </p:sp>
      <p:sp>
        <p:nvSpPr>
          <p:cNvPr id="417" name="Google Shape;417;p65"/>
          <p:cNvSpPr txBox="1">
            <a:spLocks noGrp="1"/>
          </p:cNvSpPr>
          <p:nvPr>
            <p:ph type="title" idx="5"/>
          </p:nvPr>
        </p:nvSpPr>
        <p:spPr>
          <a:xfrm>
            <a:off x="749576" y="133341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Цель</a:t>
            </a:r>
            <a:endParaRPr dirty="0"/>
          </a:p>
        </p:txBody>
      </p:sp>
      <p:sp>
        <p:nvSpPr>
          <p:cNvPr id="419" name="Google Shape;419;p65"/>
          <p:cNvSpPr txBox="1">
            <a:spLocks noGrp="1"/>
          </p:cNvSpPr>
          <p:nvPr>
            <p:ph type="title" idx="7"/>
          </p:nvPr>
        </p:nvSpPr>
        <p:spPr>
          <a:xfrm>
            <a:off x="4174848" y="132278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Задачи</a:t>
            </a:r>
            <a:endParaRPr dirty="0"/>
          </a:p>
        </p:txBody>
      </p:sp>
      <p:sp>
        <p:nvSpPr>
          <p:cNvPr id="420" name="Google Shape;420;p65"/>
          <p:cNvSpPr txBox="1">
            <a:spLocks noGrp="1"/>
          </p:cNvSpPr>
          <p:nvPr>
            <p:ph type="subTitle" idx="8"/>
          </p:nvPr>
        </p:nvSpPr>
        <p:spPr>
          <a:xfrm>
            <a:off x="4568317" y="1697014"/>
            <a:ext cx="4341005" cy="3110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сущности тестовой технологии обучения и ее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функций;</a:t>
            </a:r>
          </a:p>
          <a:p>
            <a:pPr marL="342900" lvl="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достоинств и проблем использования тестовых заданий в учебном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процессе;</a:t>
            </a:r>
          </a:p>
          <a:p>
            <a:pPr marL="342900" lvl="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опытно-практического опыта использования тестовых заданий на уроках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математики;</a:t>
            </a:r>
          </a:p>
          <a:p>
            <a:pPr marL="342900" lvl="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эффективности применения тестовых технологий в учебном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процессе;</a:t>
            </a:r>
          </a:p>
          <a:p>
            <a:pPr marL="342900" lvl="0" algn="l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рекомендаций по оптимизации использования тестовых заданий в обучении математике.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03630" y="1923452"/>
            <a:ext cx="3874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нализ эффективности использования тестовых заданий в процессе обучения математике в общеобразовательной школе с целью выявления их педагогического потенциала.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1" name="Google Shape;1611;p96"/>
          <p:cNvPicPr preferRelativeResize="0"/>
          <p:nvPr/>
        </p:nvPicPr>
        <p:blipFill rotWithShape="1">
          <a:blip r:embed="rId3">
            <a:alphaModFix/>
          </a:blip>
          <a:srcRect l="30205" t="16781" r="38700" b="6801"/>
          <a:stretch/>
        </p:blipFill>
        <p:spPr>
          <a:xfrm rot="-5400000">
            <a:off x="407550" y="-118949"/>
            <a:ext cx="2310464" cy="373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2" name="Google Shape;1612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897" y="695822"/>
            <a:ext cx="2414797" cy="17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6718" y="2727604"/>
            <a:ext cx="4854387" cy="227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7423" y="430913"/>
            <a:ext cx="477207" cy="4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0" name="Google Shape;1620;p96"/>
          <p:cNvSpPr/>
          <p:nvPr/>
        </p:nvSpPr>
        <p:spPr>
          <a:xfrm>
            <a:off x="1206977" y="1200574"/>
            <a:ext cx="941075" cy="87925"/>
          </a:xfrm>
          <a:custGeom>
            <a:avLst/>
            <a:gdLst/>
            <a:ahLst/>
            <a:cxnLst/>
            <a:rect l="l" t="t" r="r" b="b"/>
            <a:pathLst>
              <a:path w="37643" h="3517" extrusionOk="0">
                <a:moveTo>
                  <a:pt x="0" y="3517"/>
                </a:moveTo>
                <a:cubicBezTo>
                  <a:pt x="11909" y="-446"/>
                  <a:pt x="25737" y="-1320"/>
                  <a:pt x="37643" y="2652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3" name="Google Shape;1623;p96"/>
          <p:cNvSpPr/>
          <p:nvPr/>
        </p:nvSpPr>
        <p:spPr>
          <a:xfrm>
            <a:off x="2026687" y="3355893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8" name="Google Shape;1628;p96"/>
          <p:cNvSpPr/>
          <p:nvPr/>
        </p:nvSpPr>
        <p:spPr>
          <a:xfrm rot="-151435">
            <a:off x="5940978" y="847268"/>
            <a:ext cx="1081286" cy="610839"/>
          </a:xfrm>
          <a:custGeom>
            <a:avLst/>
            <a:gdLst/>
            <a:ahLst/>
            <a:cxnLst/>
            <a:rect l="l" t="t" r="r" b="b"/>
            <a:pathLst>
              <a:path w="34302" h="24540" extrusionOk="0">
                <a:moveTo>
                  <a:pt x="12881" y="90"/>
                </a:moveTo>
                <a:cubicBezTo>
                  <a:pt x="9513" y="652"/>
                  <a:pt x="5848" y="1637"/>
                  <a:pt x="3433" y="4052"/>
                </a:cubicBezTo>
                <a:cubicBezTo>
                  <a:pt x="-94" y="7579"/>
                  <a:pt x="-598" y="15093"/>
                  <a:pt x="2518" y="18988"/>
                </a:cubicBezTo>
                <a:cubicBezTo>
                  <a:pt x="8690" y="26704"/>
                  <a:pt x="30460" y="26601"/>
                  <a:pt x="32084" y="16854"/>
                </a:cubicBezTo>
                <a:cubicBezTo>
                  <a:pt x="33303" y="9538"/>
                  <a:pt x="24831" y="853"/>
                  <a:pt x="17453" y="90"/>
                </a:cubicBezTo>
                <a:cubicBezTo>
                  <a:pt x="10473" y="-632"/>
                  <a:pt x="885" y="5006"/>
                  <a:pt x="80" y="11977"/>
                </a:cubicBezTo>
                <a:cubicBezTo>
                  <a:pt x="-563" y="17544"/>
                  <a:pt x="6439" y="22945"/>
                  <a:pt x="11967" y="23864"/>
                </a:cubicBezTo>
                <a:cubicBezTo>
                  <a:pt x="19478" y="25113"/>
                  <a:pt x="29929" y="23216"/>
                  <a:pt x="33608" y="16549"/>
                </a:cubicBezTo>
                <a:cubicBezTo>
                  <a:pt x="36045" y="12131"/>
                  <a:pt x="31371" y="5682"/>
                  <a:pt x="27207" y="2833"/>
                </a:cubicBezTo>
                <a:cubicBezTo>
                  <a:pt x="22485" y="-399"/>
                  <a:pt x="15860" y="1004"/>
                  <a:pt x="10138" y="1004"/>
                </a:cubicBezTo>
              </a:path>
            </a:pathLst>
          </a:cu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" name="Прямоугольник 8"/>
          <p:cNvSpPr/>
          <p:nvPr/>
        </p:nvSpPr>
        <p:spPr>
          <a:xfrm>
            <a:off x="796374" y="823756"/>
            <a:ext cx="1762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5302" y="1365660"/>
            <a:ext cx="2392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роцесс обучения математике в общеобразовательной школе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50249" y="903996"/>
            <a:ext cx="118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14702" y="1287885"/>
            <a:ext cx="271735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тестовых заданий в процессе обучения математике.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27973" y="2852793"/>
            <a:ext cx="289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9275" y="3289931"/>
            <a:ext cx="4249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тестовых заданий в учебном процессе обеспечит более эффективную проверку знаний учащихся, стимулируя их активное участие в обучении и повышая уровень освоения материала.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79"/>
          <p:cNvSpPr txBox="1">
            <a:spLocks noGrp="1"/>
          </p:cNvSpPr>
          <p:nvPr>
            <p:ph type="title"/>
          </p:nvPr>
        </p:nvSpPr>
        <p:spPr>
          <a:xfrm>
            <a:off x="1148364" y="417978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Основные понятия</a:t>
            </a:r>
            <a:endParaRPr dirty="0"/>
          </a:p>
        </p:txBody>
      </p:sp>
      <p:sp>
        <p:nvSpPr>
          <p:cNvPr id="897" name="Google Shape;897;p79"/>
          <p:cNvSpPr txBox="1">
            <a:spLocks noGrp="1"/>
          </p:cNvSpPr>
          <p:nvPr>
            <p:ph type="title"/>
          </p:nvPr>
        </p:nvSpPr>
        <p:spPr>
          <a:xfrm>
            <a:off x="1449238" y="1046835"/>
            <a:ext cx="4782144" cy="14930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Педагогическая технология – это системный подход, включающий в себя набор психолого-педагогических установок и методов, предназначенных для организации и проведения учебного процесса. </a:t>
            </a:r>
            <a:endParaRPr sz="1800" dirty="0"/>
          </a:p>
        </p:txBody>
      </p:sp>
      <p:sp>
        <p:nvSpPr>
          <p:cNvPr id="898" name="Google Shape;898;p79"/>
          <p:cNvSpPr txBox="1">
            <a:spLocks noGrp="1"/>
          </p:cNvSpPr>
          <p:nvPr>
            <p:ph type="title"/>
          </p:nvPr>
        </p:nvSpPr>
        <p:spPr>
          <a:xfrm>
            <a:off x="1558144" y="2777120"/>
            <a:ext cx="5180162" cy="1840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Тестовые задания предоставляют стандартизированный способ оценки знаний, что уменьшает субъективность в оценке и обеспечивает более объективное представление об уровне освоения материала учащимися. </a:t>
            </a:r>
            <a:endParaRPr sz="1800" dirty="0"/>
          </a:p>
        </p:txBody>
      </p:sp>
      <p:sp>
        <p:nvSpPr>
          <p:cNvPr id="902" name="Google Shape;902;p79"/>
          <p:cNvSpPr/>
          <p:nvPr/>
        </p:nvSpPr>
        <p:spPr>
          <a:xfrm>
            <a:off x="978838" y="1283789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79"/>
          <p:cNvSpPr/>
          <p:nvPr/>
        </p:nvSpPr>
        <p:spPr>
          <a:xfrm>
            <a:off x="978838" y="3124150"/>
            <a:ext cx="470400" cy="47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79"/>
          <p:cNvSpPr/>
          <p:nvPr/>
        </p:nvSpPr>
        <p:spPr>
          <a:xfrm>
            <a:off x="1087744" y="1429752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8" name="Google Shape;908;p79"/>
          <p:cNvSpPr/>
          <p:nvPr/>
        </p:nvSpPr>
        <p:spPr>
          <a:xfrm>
            <a:off x="1087744" y="3270113"/>
            <a:ext cx="252588" cy="178474"/>
          </a:xfrm>
          <a:custGeom>
            <a:avLst/>
            <a:gdLst/>
            <a:ahLst/>
            <a:cxnLst/>
            <a:rect l="l" t="t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" name="Группа 4"/>
          <p:cNvGrpSpPr/>
          <p:nvPr/>
        </p:nvGrpSpPr>
        <p:grpSpPr>
          <a:xfrm>
            <a:off x="7472650" y="1240500"/>
            <a:ext cx="2319276" cy="3979424"/>
            <a:chOff x="7472650" y="1240500"/>
            <a:chExt cx="2319276" cy="3979424"/>
          </a:xfrm>
        </p:grpSpPr>
        <p:sp>
          <p:nvSpPr>
            <p:cNvPr id="911" name="Google Shape;911;p79">
              <a:hlinkClick r:id="rId3" action="ppaction://hlinksldjump"/>
            </p:cNvPr>
            <p:cNvSpPr/>
            <p:nvPr/>
          </p:nvSpPr>
          <p:spPr>
            <a:xfrm>
              <a:off x="7472650" y="1240500"/>
              <a:ext cx="1730400" cy="49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9">
              <a:hlinkClick r:id="" action="ppaction://noaction"/>
            </p:cNvPr>
            <p:cNvSpPr/>
            <p:nvPr/>
          </p:nvSpPr>
          <p:spPr>
            <a:xfrm>
              <a:off x="7625050" y="1793350"/>
              <a:ext cx="1730400" cy="49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9">
              <a:hlinkClick r:id="" action="ppaction://noaction"/>
            </p:cNvPr>
            <p:cNvSpPr/>
            <p:nvPr/>
          </p:nvSpPr>
          <p:spPr>
            <a:xfrm>
              <a:off x="7625050" y="2346200"/>
              <a:ext cx="1730400" cy="490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9">
              <a:hlinkClick r:id="rId4" action="ppaction://hlinksldjump"/>
            </p:cNvPr>
            <p:cNvSpPr/>
            <p:nvPr/>
          </p:nvSpPr>
          <p:spPr>
            <a:xfrm>
              <a:off x="7625050" y="2899050"/>
              <a:ext cx="1730400" cy="49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9">
              <a:hlinkClick r:id="" action="ppaction://noaction"/>
            </p:cNvPr>
            <p:cNvSpPr/>
            <p:nvPr/>
          </p:nvSpPr>
          <p:spPr>
            <a:xfrm>
              <a:off x="7625050" y="3451900"/>
              <a:ext cx="1730400" cy="49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8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9" name="Google Shape;929;p79"/>
            <p:cNvPicPr preferRelativeResize="0"/>
            <p:nvPr/>
          </p:nvPicPr>
          <p:blipFill rotWithShape="1">
            <a:blip r:embed="rId5">
              <a:alphaModFix/>
            </a:blip>
            <a:srcRect l="32006" t="19826" r="52023" b="9790"/>
            <a:stretch/>
          </p:blipFill>
          <p:spPr>
            <a:xfrm rot="5400000">
              <a:off x="8304487" y="3732486"/>
              <a:ext cx="690925" cy="22839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1253343"/>
            <a:ext cx="8332248" cy="3789303"/>
          </a:xfrm>
          <a:prstGeom prst="rect">
            <a:avLst/>
          </a:prstGeom>
          <a:noFill/>
          <a:ln>
            <a:noFill/>
          </a:ln>
          <a:effectLst>
            <a:outerShdw blurRad="57150" dist="19050" dir="936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34" name="Google Shape;734;p73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Теоретическая база</a:t>
            </a:r>
            <a:endParaRPr dirty="0"/>
          </a:p>
        </p:txBody>
      </p:sp>
      <p:pic>
        <p:nvPicPr>
          <p:cNvPr id="744" name="Google Shape;74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Прямоугольник 40"/>
          <p:cNvSpPr/>
          <p:nvPr/>
        </p:nvSpPr>
        <p:spPr>
          <a:xfrm>
            <a:off x="269959" y="1583633"/>
            <a:ext cx="807394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данной работе мы опираемся на ключевые теории и концепции в области педагогики, психологии обучения и методики преподавания математики. Исследования таких ученых, как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 Ч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Лаусон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У. Д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Виггинс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Жан Пьер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Буркенс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Линда Гринфилд,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Аусубель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С. Выготский, Джон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Хэтт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 Давыдов,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Здравко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Крисович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Ховард Гарднер, помогают нам понять основные принципы тестирования, обучения математике и психологические аспекты обучения.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77" y="1350977"/>
            <a:ext cx="3634088" cy="35845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51" name="Google Shape;45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951" y="1378607"/>
            <a:ext cx="3373062" cy="34189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52" name="Google Shape;452;p67"/>
          <p:cNvSpPr txBox="1">
            <a:spLocks noGrp="1"/>
          </p:cNvSpPr>
          <p:nvPr>
            <p:ph type="title"/>
          </p:nvPr>
        </p:nvSpPr>
        <p:spPr>
          <a:xfrm>
            <a:off x="-201835" y="557167"/>
            <a:ext cx="7874544" cy="7018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тестовой технологии на уроках математики общеобразовательной школы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7" name="Google Shape;457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98444" y="1540929"/>
            <a:ext cx="33567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было проведено в 2 «А» классе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МБОУ «СШ №14» г. Нижневартовска.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исследовании участвовали 25 учащихся. Обучение проходило по УМК «Школа России», с использованием учебников авторов М.И. Моро, С.И. Волкова, С.В. Степанова.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Google Shape;556;p69">
            <a:hlinkClick r:id="rId6" action="ppaction://hlinksldjump"/>
          </p:cNvPr>
          <p:cNvSpPr/>
          <p:nvPr/>
        </p:nvSpPr>
        <p:spPr>
          <a:xfrm rot="18329533">
            <a:off x="642892" y="1405971"/>
            <a:ext cx="284292" cy="289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56;p69">
            <a:hlinkClick r:id="rId6" action="ppaction://hlinksldjump"/>
          </p:cNvPr>
          <p:cNvSpPr/>
          <p:nvPr/>
        </p:nvSpPr>
        <p:spPr>
          <a:xfrm rot="18329533">
            <a:off x="5277976" y="1449370"/>
            <a:ext cx="284292" cy="289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5221086" y="1619756"/>
            <a:ext cx="3324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внедрения тестовой технологии на уроках математики было не только оценивание знаний учащихся, но и развитие их математических навыков, повышение уровня понимания учебного материала и подготовка к централизованному тестированию.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91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Процесс внедрения</a:t>
            </a:r>
            <a:endParaRPr dirty="0"/>
          </a:p>
        </p:txBody>
      </p:sp>
      <p:pic>
        <p:nvPicPr>
          <p:cNvPr id="1405" name="Google Shape;1405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25" y="2043202"/>
            <a:ext cx="778926" cy="7937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Группа 12"/>
          <p:cNvGrpSpPr/>
          <p:nvPr/>
        </p:nvGrpSpPr>
        <p:grpSpPr>
          <a:xfrm>
            <a:off x="1405745" y="1170928"/>
            <a:ext cx="6748228" cy="689917"/>
            <a:chOff x="1405745" y="1170928"/>
            <a:chExt cx="6748228" cy="689917"/>
          </a:xfrm>
        </p:grpSpPr>
        <p:grpSp>
          <p:nvGrpSpPr>
            <p:cNvPr id="1392" name="Google Shape;1392;p91"/>
            <p:cNvGrpSpPr/>
            <p:nvPr/>
          </p:nvGrpSpPr>
          <p:grpSpPr>
            <a:xfrm>
              <a:off x="1485103" y="1225300"/>
              <a:ext cx="6668870" cy="541623"/>
              <a:chOff x="3180225" y="2625425"/>
              <a:chExt cx="2186925" cy="438575"/>
            </a:xfrm>
          </p:grpSpPr>
          <p:sp>
            <p:nvSpPr>
              <p:cNvPr id="1393" name="Google Shape;1393;p91"/>
              <p:cNvSpPr/>
              <p:nvPr/>
            </p:nvSpPr>
            <p:spPr>
              <a:xfrm>
                <a:off x="3180225" y="2625425"/>
                <a:ext cx="2186925" cy="438575"/>
              </a:xfrm>
              <a:custGeom>
                <a:avLst/>
                <a:gdLst/>
                <a:ahLst/>
                <a:cxnLst/>
                <a:rect l="l" t="t" r="r" b="b"/>
                <a:pathLst>
                  <a:path w="87477" h="17543" extrusionOk="0">
                    <a:moveTo>
                      <a:pt x="0" y="0"/>
                    </a:moveTo>
                    <a:lnTo>
                      <a:pt x="87476" y="0"/>
                    </a:lnTo>
                    <a:lnTo>
                      <a:pt x="87476" y="17543"/>
                    </a:lnTo>
                    <a:lnTo>
                      <a:pt x="0" y="175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91"/>
              <p:cNvSpPr/>
              <p:nvPr/>
            </p:nvSpPr>
            <p:spPr>
              <a:xfrm>
                <a:off x="3180225" y="2625425"/>
                <a:ext cx="371550" cy="438575"/>
              </a:xfrm>
              <a:custGeom>
                <a:avLst/>
                <a:gdLst/>
                <a:ahLst/>
                <a:cxnLst/>
                <a:rect l="l" t="t" r="r" b="b"/>
                <a:pathLst>
                  <a:path w="14862" h="17543" extrusionOk="0">
                    <a:moveTo>
                      <a:pt x="0" y="0"/>
                    </a:moveTo>
                    <a:lnTo>
                      <a:pt x="14862" y="0"/>
                    </a:lnTo>
                    <a:lnTo>
                      <a:pt x="14862" y="17543"/>
                    </a:lnTo>
                    <a:lnTo>
                      <a:pt x="0" y="17543"/>
                    </a:lnTo>
                    <a:close/>
                  </a:path>
                </a:pathLst>
              </a:custGeom>
              <a:solidFill>
                <a:srgbClr val="E6C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2618117" y="1322149"/>
              <a:ext cx="5247097" cy="39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Диагностический этап.</a:t>
              </a:r>
              <a:endPara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492;p68"/>
            <p:cNvSpPr txBox="1">
              <a:spLocks/>
            </p:cNvSpPr>
            <p:nvPr/>
          </p:nvSpPr>
          <p:spPr>
            <a:xfrm>
              <a:off x="1405745" y="1170928"/>
              <a:ext cx="1138884" cy="689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chitects Daughter"/>
                <a:buNone/>
                <a:defRPr sz="2400" b="1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9pPr>
            </a:lstStyle>
            <a:p>
              <a:pPr algn="ctr"/>
              <a:r>
                <a:rPr lang="ru-RU" sz="5200" dirty="0" smtClean="0"/>
                <a:t>1</a:t>
              </a:r>
              <a:endParaRPr lang="en" sz="5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436943" y="1798125"/>
            <a:ext cx="6705937" cy="689917"/>
            <a:chOff x="1436943" y="1798125"/>
            <a:chExt cx="6705937" cy="689917"/>
          </a:xfrm>
        </p:grpSpPr>
        <p:grpSp>
          <p:nvGrpSpPr>
            <p:cNvPr id="1395" name="Google Shape;1395;p91"/>
            <p:cNvGrpSpPr/>
            <p:nvPr/>
          </p:nvGrpSpPr>
          <p:grpSpPr>
            <a:xfrm>
              <a:off x="1474010" y="1863297"/>
              <a:ext cx="6668870" cy="548712"/>
              <a:chOff x="3180225" y="2625425"/>
              <a:chExt cx="2186925" cy="438575"/>
            </a:xfrm>
          </p:grpSpPr>
          <p:sp>
            <p:nvSpPr>
              <p:cNvPr id="1396" name="Google Shape;1396;p91"/>
              <p:cNvSpPr/>
              <p:nvPr/>
            </p:nvSpPr>
            <p:spPr>
              <a:xfrm>
                <a:off x="3180225" y="2625425"/>
                <a:ext cx="2186925" cy="438575"/>
              </a:xfrm>
              <a:custGeom>
                <a:avLst/>
                <a:gdLst/>
                <a:ahLst/>
                <a:cxnLst/>
                <a:rect l="l" t="t" r="r" b="b"/>
                <a:pathLst>
                  <a:path w="87477" h="17543" extrusionOk="0">
                    <a:moveTo>
                      <a:pt x="0" y="0"/>
                    </a:moveTo>
                    <a:lnTo>
                      <a:pt x="87476" y="0"/>
                    </a:lnTo>
                    <a:lnTo>
                      <a:pt x="87476" y="17543"/>
                    </a:lnTo>
                    <a:lnTo>
                      <a:pt x="0" y="175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91"/>
              <p:cNvSpPr/>
              <p:nvPr/>
            </p:nvSpPr>
            <p:spPr>
              <a:xfrm>
                <a:off x="3180225" y="2625425"/>
                <a:ext cx="371550" cy="438575"/>
              </a:xfrm>
              <a:custGeom>
                <a:avLst/>
                <a:gdLst/>
                <a:ahLst/>
                <a:cxnLst/>
                <a:rect l="l" t="t" r="r" b="b"/>
                <a:pathLst>
                  <a:path w="14862" h="17543" extrusionOk="0">
                    <a:moveTo>
                      <a:pt x="0" y="0"/>
                    </a:moveTo>
                    <a:lnTo>
                      <a:pt x="14862" y="0"/>
                    </a:lnTo>
                    <a:lnTo>
                      <a:pt x="14862" y="17543"/>
                    </a:lnTo>
                    <a:lnTo>
                      <a:pt x="0" y="17543"/>
                    </a:lnTo>
                    <a:close/>
                  </a:path>
                </a:pathLst>
              </a:custGeom>
              <a:solidFill>
                <a:srgbClr val="E6C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2625440" y="1939757"/>
              <a:ext cx="5393585" cy="39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Выбор </a:t>
              </a:r>
              <a:r>
                <a: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тестовых заданий</a:t>
              </a:r>
              <a:r>
                <a:rPr lang="ru-RU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492;p68"/>
            <p:cNvSpPr txBox="1">
              <a:spLocks/>
            </p:cNvSpPr>
            <p:nvPr/>
          </p:nvSpPr>
          <p:spPr>
            <a:xfrm>
              <a:off x="1436943" y="1798125"/>
              <a:ext cx="1138884" cy="689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chitects Daughter"/>
                <a:buNone/>
                <a:defRPr sz="2400" b="1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9pPr>
            </a:lstStyle>
            <a:p>
              <a:pPr algn="ctr"/>
              <a:r>
                <a:rPr lang="ru-RU" sz="5200" dirty="0"/>
                <a:t>2</a:t>
              </a:r>
              <a:endParaRPr lang="en" sz="5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449527" y="2465466"/>
            <a:ext cx="6693354" cy="689917"/>
            <a:chOff x="1449527" y="2465466"/>
            <a:chExt cx="6693354" cy="689917"/>
          </a:xfrm>
        </p:grpSpPr>
        <p:grpSp>
          <p:nvGrpSpPr>
            <p:cNvPr id="1398" name="Google Shape;1398;p91"/>
            <p:cNvGrpSpPr/>
            <p:nvPr/>
          </p:nvGrpSpPr>
          <p:grpSpPr>
            <a:xfrm>
              <a:off x="1496194" y="2524499"/>
              <a:ext cx="6646687" cy="579908"/>
              <a:chOff x="3180225" y="2625425"/>
              <a:chExt cx="2186925" cy="438575"/>
            </a:xfrm>
          </p:grpSpPr>
          <p:sp>
            <p:nvSpPr>
              <p:cNvPr id="1399" name="Google Shape;1399;p91"/>
              <p:cNvSpPr/>
              <p:nvPr/>
            </p:nvSpPr>
            <p:spPr>
              <a:xfrm>
                <a:off x="3180225" y="2625425"/>
                <a:ext cx="2186925" cy="438575"/>
              </a:xfrm>
              <a:custGeom>
                <a:avLst/>
                <a:gdLst/>
                <a:ahLst/>
                <a:cxnLst/>
                <a:rect l="l" t="t" r="r" b="b"/>
                <a:pathLst>
                  <a:path w="87477" h="17543" extrusionOk="0">
                    <a:moveTo>
                      <a:pt x="0" y="0"/>
                    </a:moveTo>
                    <a:lnTo>
                      <a:pt x="87476" y="0"/>
                    </a:lnTo>
                    <a:lnTo>
                      <a:pt x="87476" y="17543"/>
                    </a:lnTo>
                    <a:lnTo>
                      <a:pt x="0" y="175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91"/>
              <p:cNvSpPr/>
              <p:nvPr/>
            </p:nvSpPr>
            <p:spPr>
              <a:xfrm>
                <a:off x="3180225" y="2625425"/>
                <a:ext cx="371550" cy="438575"/>
              </a:xfrm>
              <a:custGeom>
                <a:avLst/>
                <a:gdLst/>
                <a:ahLst/>
                <a:cxnLst/>
                <a:rect l="l" t="t" r="r" b="b"/>
                <a:pathLst>
                  <a:path w="14862" h="17543" extrusionOk="0">
                    <a:moveTo>
                      <a:pt x="0" y="0"/>
                    </a:moveTo>
                    <a:lnTo>
                      <a:pt x="14862" y="0"/>
                    </a:lnTo>
                    <a:lnTo>
                      <a:pt x="14862" y="17543"/>
                    </a:lnTo>
                    <a:lnTo>
                      <a:pt x="0" y="17543"/>
                    </a:lnTo>
                    <a:close/>
                  </a:path>
                </a:pathLst>
              </a:custGeom>
              <a:solidFill>
                <a:srgbClr val="E6C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2591895" y="2593990"/>
              <a:ext cx="4572000" cy="397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Интеграция </a:t>
              </a:r>
              <a:r>
                <a: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 учебный процесс</a:t>
              </a:r>
              <a:r>
                <a:rPr lang="ru-RU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492;p68"/>
            <p:cNvSpPr txBox="1">
              <a:spLocks/>
            </p:cNvSpPr>
            <p:nvPr/>
          </p:nvSpPr>
          <p:spPr>
            <a:xfrm>
              <a:off x="1449527" y="2465466"/>
              <a:ext cx="1138884" cy="689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chitects Daughter"/>
                <a:buNone/>
                <a:defRPr sz="2400" b="1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9pPr>
            </a:lstStyle>
            <a:p>
              <a:pPr algn="ctr"/>
              <a:r>
                <a:rPr lang="ru-RU" sz="5200" dirty="0"/>
                <a:t>3</a:t>
              </a:r>
              <a:endParaRPr lang="en" sz="5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419962" y="3177637"/>
            <a:ext cx="7101783" cy="689917"/>
            <a:chOff x="1419962" y="3177637"/>
            <a:chExt cx="7101783" cy="689917"/>
          </a:xfrm>
        </p:grpSpPr>
        <p:grpSp>
          <p:nvGrpSpPr>
            <p:cNvPr id="1401" name="Google Shape;1401;p91"/>
            <p:cNvGrpSpPr/>
            <p:nvPr/>
          </p:nvGrpSpPr>
          <p:grpSpPr>
            <a:xfrm>
              <a:off x="1507286" y="3208839"/>
              <a:ext cx="6646687" cy="627514"/>
              <a:chOff x="3180225" y="2625425"/>
              <a:chExt cx="2186925" cy="438575"/>
            </a:xfrm>
          </p:grpSpPr>
          <p:sp>
            <p:nvSpPr>
              <p:cNvPr id="1402" name="Google Shape;1402;p91"/>
              <p:cNvSpPr/>
              <p:nvPr/>
            </p:nvSpPr>
            <p:spPr>
              <a:xfrm>
                <a:off x="3180225" y="2625425"/>
                <a:ext cx="2186925" cy="438575"/>
              </a:xfrm>
              <a:custGeom>
                <a:avLst/>
                <a:gdLst/>
                <a:ahLst/>
                <a:cxnLst/>
                <a:rect l="l" t="t" r="r" b="b"/>
                <a:pathLst>
                  <a:path w="87477" h="17543" extrusionOk="0">
                    <a:moveTo>
                      <a:pt x="0" y="0"/>
                    </a:moveTo>
                    <a:lnTo>
                      <a:pt x="87476" y="0"/>
                    </a:lnTo>
                    <a:lnTo>
                      <a:pt x="87476" y="17543"/>
                    </a:lnTo>
                    <a:lnTo>
                      <a:pt x="0" y="175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91"/>
              <p:cNvSpPr/>
              <p:nvPr/>
            </p:nvSpPr>
            <p:spPr>
              <a:xfrm>
                <a:off x="3180225" y="2625425"/>
                <a:ext cx="371550" cy="438575"/>
              </a:xfrm>
              <a:custGeom>
                <a:avLst/>
                <a:gdLst/>
                <a:ahLst/>
                <a:cxnLst/>
                <a:rect l="l" t="t" r="r" b="b"/>
                <a:pathLst>
                  <a:path w="14862" h="17543" extrusionOk="0">
                    <a:moveTo>
                      <a:pt x="0" y="0"/>
                    </a:moveTo>
                    <a:lnTo>
                      <a:pt x="14862" y="0"/>
                    </a:lnTo>
                    <a:lnTo>
                      <a:pt x="14862" y="17543"/>
                    </a:lnTo>
                    <a:lnTo>
                      <a:pt x="0" y="17543"/>
                    </a:lnTo>
                    <a:close/>
                  </a:path>
                </a:pathLst>
              </a:custGeom>
              <a:solidFill>
                <a:srgbClr val="E6C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2591895" y="3313308"/>
              <a:ext cx="5929850" cy="418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Анализ </a:t>
              </a:r>
              <a:r>
                <a: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результатов и корректировка обучения</a:t>
              </a:r>
              <a:r>
                <a:rPr lang="ru-RU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492;p68"/>
            <p:cNvSpPr txBox="1">
              <a:spLocks/>
            </p:cNvSpPr>
            <p:nvPr/>
          </p:nvSpPr>
          <p:spPr>
            <a:xfrm>
              <a:off x="1419962" y="3177637"/>
              <a:ext cx="1138884" cy="689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chitects Daughter"/>
                <a:buNone/>
                <a:defRPr sz="2400" b="1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9pPr>
            </a:lstStyle>
            <a:p>
              <a:pPr algn="ctr"/>
              <a:r>
                <a:rPr lang="ru-RU" sz="5200" dirty="0"/>
                <a:t>4</a:t>
              </a:r>
              <a:endParaRPr lang="en" sz="5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17158" y="3970058"/>
            <a:ext cx="6725722" cy="689917"/>
            <a:chOff x="1417158" y="3970058"/>
            <a:chExt cx="6725722" cy="689917"/>
          </a:xfrm>
        </p:grpSpPr>
        <p:sp>
          <p:nvSpPr>
            <p:cNvPr id="39" name="Google Shape;1402;p91"/>
            <p:cNvSpPr/>
            <p:nvPr/>
          </p:nvSpPr>
          <p:spPr>
            <a:xfrm>
              <a:off x="1496193" y="4001260"/>
              <a:ext cx="6646687" cy="627514"/>
            </a:xfrm>
            <a:custGeom>
              <a:avLst/>
              <a:gdLst/>
              <a:ahLst/>
              <a:cxnLst/>
              <a:rect l="l" t="t" r="r" b="b"/>
              <a:pathLst>
                <a:path w="87477" h="17543" extrusionOk="0">
                  <a:moveTo>
                    <a:pt x="0" y="0"/>
                  </a:moveTo>
                  <a:lnTo>
                    <a:pt x="87476" y="0"/>
                  </a:lnTo>
                  <a:lnTo>
                    <a:pt x="87476" y="17543"/>
                  </a:lnTo>
                  <a:lnTo>
                    <a:pt x="0" y="17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03;p91"/>
            <p:cNvSpPr/>
            <p:nvPr/>
          </p:nvSpPr>
          <p:spPr>
            <a:xfrm>
              <a:off x="1496194" y="4003712"/>
              <a:ext cx="1129246" cy="627514"/>
            </a:xfrm>
            <a:custGeom>
              <a:avLst/>
              <a:gdLst/>
              <a:ahLst/>
              <a:cxnLst/>
              <a:rect l="l" t="t" r="r" b="b"/>
              <a:pathLst>
                <a:path w="14862" h="17543" extrusionOk="0">
                  <a:moveTo>
                    <a:pt x="0" y="0"/>
                  </a:moveTo>
                  <a:lnTo>
                    <a:pt x="14862" y="0"/>
                  </a:lnTo>
                  <a:lnTo>
                    <a:pt x="14862" y="17543"/>
                  </a:lnTo>
                  <a:lnTo>
                    <a:pt x="0" y="17543"/>
                  </a:lnTo>
                  <a:close/>
                </a:path>
              </a:pathLst>
            </a:custGeom>
            <a:solidFill>
              <a:srgbClr val="E6C7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44629" y="4116469"/>
              <a:ext cx="4572000" cy="3970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ru-RU" sz="2000" dirty="0" err="1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Формативное</a:t>
              </a:r>
              <a:r>
                <a:rPr lang="ru-RU" sz="20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оценивание.</a:t>
              </a:r>
              <a:endPara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492;p68"/>
            <p:cNvSpPr txBox="1">
              <a:spLocks/>
            </p:cNvSpPr>
            <p:nvPr/>
          </p:nvSpPr>
          <p:spPr>
            <a:xfrm>
              <a:off x="1417158" y="3970058"/>
              <a:ext cx="1138884" cy="689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chitects Daughter"/>
                <a:buNone/>
                <a:defRPr sz="2400" b="1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chitects Daughter"/>
                <a:buNone/>
                <a:defRPr sz="2800" b="0" i="0" u="none" strike="noStrike" cap="none">
                  <a:solidFill>
                    <a:schemeClr val="dk1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defRPr>
              </a:lvl9pPr>
            </a:lstStyle>
            <a:p>
              <a:pPr algn="ctr"/>
              <a:r>
                <a:rPr lang="ru-RU" sz="5200" dirty="0"/>
                <a:t>5</a:t>
              </a:r>
              <a:endParaRPr lang="en" sz="5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147;p85">
            <a:hlinkClick r:id="rId3" action="ppaction://hlinksldjump"/>
          </p:cNvPr>
          <p:cNvSpPr/>
          <p:nvPr/>
        </p:nvSpPr>
        <p:spPr>
          <a:xfrm>
            <a:off x="1987394" y="69529"/>
            <a:ext cx="5314053" cy="45109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3AB8BCCE-C6DE-C88E-32A3-1EB00EEC5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94815"/>
              </p:ext>
            </p:extLst>
          </p:nvPr>
        </p:nvGraphicFramePr>
        <p:xfrm>
          <a:off x="61879" y="628736"/>
          <a:ext cx="8944618" cy="4443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207">
                  <a:extLst>
                    <a:ext uri="{9D8B030D-6E8A-4147-A177-3AD203B41FA5}">
                      <a16:colId xmlns:a16="http://schemas.microsoft.com/office/drawing/2014/main" xmlns="" val="1248399969"/>
                    </a:ext>
                  </a:extLst>
                </a:gridCol>
                <a:gridCol w="1410755">
                  <a:extLst>
                    <a:ext uri="{9D8B030D-6E8A-4147-A177-3AD203B41FA5}">
                      <a16:colId xmlns:a16="http://schemas.microsoft.com/office/drawing/2014/main" xmlns="" val="4034410505"/>
                    </a:ext>
                  </a:extLst>
                </a:gridCol>
                <a:gridCol w="1270556">
                  <a:extLst>
                    <a:ext uri="{9D8B030D-6E8A-4147-A177-3AD203B41FA5}">
                      <a16:colId xmlns:a16="http://schemas.microsoft.com/office/drawing/2014/main" xmlns="" val="1603939535"/>
                    </a:ext>
                  </a:extLst>
                </a:gridCol>
                <a:gridCol w="1445805">
                  <a:extLst>
                    <a:ext uri="{9D8B030D-6E8A-4147-A177-3AD203B41FA5}">
                      <a16:colId xmlns:a16="http://schemas.microsoft.com/office/drawing/2014/main" xmlns="" val="2532531061"/>
                    </a:ext>
                  </a:extLst>
                </a:gridCol>
                <a:gridCol w="1261794">
                  <a:extLst>
                    <a:ext uri="{9D8B030D-6E8A-4147-A177-3AD203B41FA5}">
                      <a16:colId xmlns:a16="http://schemas.microsoft.com/office/drawing/2014/main" xmlns="" val="3491570276"/>
                    </a:ext>
                  </a:extLst>
                </a:gridCol>
                <a:gridCol w="1550955">
                  <a:extLst>
                    <a:ext uri="{9D8B030D-6E8A-4147-A177-3AD203B41FA5}">
                      <a16:colId xmlns:a16="http://schemas.microsoft.com/office/drawing/2014/main" xmlns="" val="61037040"/>
                    </a:ext>
                  </a:extLst>
                </a:gridCol>
                <a:gridCol w="1086546">
                  <a:extLst>
                    <a:ext uri="{9D8B030D-6E8A-4147-A177-3AD203B41FA5}">
                      <a16:colId xmlns:a16="http://schemas.microsoft.com/office/drawing/2014/main" xmlns="" val="3525373965"/>
                    </a:ext>
                  </a:extLst>
                </a:gridCol>
              </a:tblGrid>
              <a:tr h="523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геометрического материала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записать сумму разрядных слагаемых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преобразовывать единицы измерения величин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решать текстовые задачи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арифметические действия в пределах 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73417677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79181260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6144493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09299858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7261139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04472750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1644315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49602707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81257113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83408205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24316995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07899773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10657563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09060140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73764615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66320685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2810413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25529939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35555932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4905321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55570828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33650853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22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0079287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23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53504172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94078937"/>
                  </a:ext>
                </a:extLst>
              </a:tr>
              <a:tr h="1241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48" marR="5594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87932740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-108504" y="575523"/>
            <a:ext cx="9252504" cy="594559"/>
            <a:chOff x="-108504" y="575523"/>
            <a:chExt cx="9252504" cy="594559"/>
          </a:xfrm>
        </p:grpSpPr>
        <p:pic>
          <p:nvPicPr>
            <p:cNvPr id="876" name="Google Shape;876;p7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472304">
              <a:off x="-85965" y="552984"/>
              <a:ext cx="435425" cy="480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7" name="Google Shape;877;p7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705165" y="622267"/>
              <a:ext cx="438835" cy="5478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2248188" y="18398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первичной диагностики полученных при выполнении тестовых заданий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1301</Words>
  <Application>Microsoft Office PowerPoint</Application>
  <PresentationFormat>Экран (16:9)</PresentationFormat>
  <Paragraphs>454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Architects Daughter</vt:lpstr>
      <vt:lpstr>Catamaran</vt:lpstr>
      <vt:lpstr>Calibri</vt:lpstr>
      <vt:lpstr>Courier New</vt:lpstr>
      <vt:lpstr>Times New Roman</vt:lpstr>
      <vt:lpstr>Arial</vt:lpstr>
      <vt:lpstr>Interactive Bulletin Board by Slidesgo</vt:lpstr>
      <vt:lpstr>Презентация PowerPoint</vt:lpstr>
      <vt:lpstr>Актуальность</vt:lpstr>
      <vt:lpstr>Цели и задачи</vt:lpstr>
      <vt:lpstr>Презентация PowerPoint</vt:lpstr>
      <vt:lpstr>Основные понятия</vt:lpstr>
      <vt:lpstr>Теоретическая база</vt:lpstr>
      <vt:lpstr>Реализация тестовой технологии на уроках математики общеобразовательной школы</vt:lpstr>
      <vt:lpstr>Процесс внедрения</vt:lpstr>
      <vt:lpstr>Презентация PowerPoint</vt:lpstr>
      <vt:lpstr>Формирующий этап</vt:lpstr>
      <vt:lpstr>Презентация PowerPoint</vt:lpstr>
      <vt:lpstr>Разработка эффективных тестовых заданий</vt:lpstr>
      <vt:lpstr>Сборник тестов по математике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23</cp:revision>
  <dcterms:modified xsi:type="dcterms:W3CDTF">2024-06-05T22:04:26Z</dcterms:modified>
</cp:coreProperties>
</file>